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345" r:id="rId2"/>
    <p:sldId id="346" r:id="rId3"/>
    <p:sldId id="353" r:id="rId4"/>
    <p:sldId id="358" r:id="rId5"/>
    <p:sldId id="371" r:id="rId6"/>
    <p:sldId id="362" r:id="rId7"/>
    <p:sldId id="363" r:id="rId8"/>
    <p:sldId id="364" r:id="rId9"/>
    <p:sldId id="354" r:id="rId10"/>
    <p:sldId id="339" r:id="rId11"/>
    <p:sldId id="369" r:id="rId12"/>
    <p:sldId id="366" r:id="rId13"/>
    <p:sldId id="367" r:id="rId14"/>
    <p:sldId id="370" r:id="rId15"/>
    <p:sldId id="372" r:id="rId16"/>
    <p:sldId id="355" r:id="rId17"/>
    <p:sldId id="296" r:id="rId18"/>
    <p:sldId id="365" r:id="rId19"/>
    <p:sldId id="357" r:id="rId20"/>
  </p:sldIdLst>
  <p:sldSz cx="12192000" cy="6858000"/>
  <p:notesSz cx="6858000" cy="9144000"/>
  <p:embeddedFontLst>
    <p:embeddedFont>
      <p:font typeface="Roboto" panose="020B0604020202020204" charset="0"/>
      <p:regular r:id="rId22"/>
      <p:bold r:id="rId23"/>
      <p:italic r:id="rId24"/>
      <p:boldItalic r:id="rId25"/>
    </p:embeddedFont>
    <p:embeddedFont>
      <p:font typeface="等线" panose="02010600030101010101" charset="-122"/>
      <p:regular r:id="rId26"/>
      <p:bold r:id="rId27"/>
    </p:embeddedFont>
    <p:embeddedFont>
      <p:font typeface="华文琥珀" panose="02010800040101010101" pitchFamily="2" charset="-122"/>
      <p:regular r:id="rId28"/>
    </p:embeddedFont>
    <p:embeddedFont>
      <p:font typeface="Open Sans" panose="020B0604020202020204" charset="0"/>
      <p:regular r:id="rId29"/>
      <p:bold r:id="rId30"/>
      <p:italic r:id="rId31"/>
      <p:boldItalic r:id="rId32"/>
    </p:embeddedFont>
    <p:embeddedFont>
      <p:font typeface="微软雅黑" panose="020B0503020204020204" pitchFamily="34" charset="-122"/>
      <p:regular r:id="rId33"/>
      <p:bold r:id="rId34"/>
    </p:embeddedFont>
    <p:embeddedFont>
      <p:font typeface="字魂59号-创粗黑" panose="02010600030101010101" charset="-122"/>
      <p:regular r:id="rId35"/>
    </p:embeddedFont>
    <p:embeddedFont>
      <p:font typeface="冬青黑体简体中文 W3" panose="02010600030101010101" charset="-122"/>
      <p:regular r:id="rId36"/>
    </p:embeddedFont>
    <p:embeddedFont>
      <p:font typeface="Agency FB" panose="020B0503020202020204" pitchFamily="34" charset="0"/>
      <p:regular r:id="rId37"/>
      <p:bold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>
          <p15:clr>
            <a:srgbClr val="A4A3A4"/>
          </p15:clr>
        </p15:guide>
        <p15:guide id="2" pos="37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D0D1"/>
    <a:srgbClr val="FEFCFD"/>
    <a:srgbClr val="33CCCC"/>
    <a:srgbClr val="33CCFF"/>
    <a:srgbClr val="FF9900"/>
    <a:srgbClr val="506071"/>
    <a:srgbClr val="D9E1E9"/>
    <a:srgbClr val="613B90"/>
    <a:srgbClr val="996DAC"/>
    <a:srgbClr val="1C1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67897" autoAdjust="0"/>
  </p:normalViewPr>
  <p:slideViewPr>
    <p:cSldViewPr snapToGrid="0" showGuides="1">
      <p:cViewPr>
        <p:scale>
          <a:sx n="75" d="100"/>
          <a:sy n="75" d="100"/>
        </p:scale>
        <p:origin x="306" y="816"/>
      </p:cViewPr>
      <p:guideLst>
        <p:guide orient="horz" pos="2165"/>
        <p:guide pos="37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4F77F-5171-4133-B974-E6C3FB9860DA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8086-5501-4AF9-B62F-E3CC9633F9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33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294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188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952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671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773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349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28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639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88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318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317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217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082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895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09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51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37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3661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98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91D162-5CE8-46AE-8329-82B7EA1D14FD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AE5B16-0F33-4EE9-AE34-61D6763682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7.emf"/><Relationship Id="rId5" Type="http://schemas.openxmlformats.org/officeDocument/2006/relationships/image" Target="../media/image11.png"/><Relationship Id="rId10" Type="http://schemas.openxmlformats.org/officeDocument/2006/relationships/image" Target="../media/image16.emf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b="56511"/>
          <a:stretch>
            <a:fillRect/>
          </a:stretch>
        </p:blipFill>
        <p:spPr>
          <a:xfrm rot="10800000">
            <a:off x="0" y="-2"/>
            <a:ext cx="12192000" cy="685800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33350" y="2364746"/>
            <a:ext cx="6968490" cy="1445260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rgbClr val="50607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地铁列车车载高速断路器国产化的思考</a:t>
            </a:r>
            <a:r>
              <a:rPr lang="zh-CN" altLang="en-US" sz="4400" spc="300" dirty="0">
                <a:solidFill>
                  <a:srgbClr val="506071"/>
                </a:solidFill>
                <a:latin typeface="华文琥珀" panose="02010800040101010101" pitchFamily="2" charset="-122"/>
                <a:ea typeface="华文琥珀" panose="02010800040101010101" pitchFamily="2" charset="-122"/>
                <a:sym typeface="+mn-ea"/>
              </a:rPr>
              <a:t>与实践</a:t>
            </a:r>
            <a:endParaRPr lang="zh-CN" altLang="en-US" sz="4400" spc="300" dirty="0">
              <a:solidFill>
                <a:srgbClr val="50607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91285" y="1048103"/>
            <a:ext cx="3784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300" smtClean="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Urban Rail Operation</a:t>
            </a:r>
            <a:endParaRPr lang="zh-CN" altLang="en-US" sz="54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2040" y="4400338"/>
            <a:ext cx="2613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</a:rPr>
              <a:t>深圳地铁   傅思良</a:t>
            </a:r>
            <a:endParaRPr lang="zh-CN" altLang="en-US" sz="2400" dirty="0">
              <a:latin typeface="+mj-ea"/>
              <a:ea typeface="+mj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375" y="6081630"/>
            <a:ext cx="2709625" cy="776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文本框 17"/>
          <p:cNvSpPr txBox="1"/>
          <p:nvPr/>
        </p:nvSpPr>
        <p:spPr>
          <a:xfrm>
            <a:off x="33433" y="1001936"/>
            <a:ext cx="2655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spc="300" dirty="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5400" b="1" spc="300" dirty="0">
              <a:solidFill>
                <a:srgbClr val="506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33" b="1495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092751" y="699710"/>
            <a:ext cx="82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300" dirty="0">
                <a:solidFill>
                  <a:srgbClr val="50607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</a:t>
            </a:r>
            <a:endParaRPr lang="zh-CN" altLang="en-US" sz="4000" spc="300" dirty="0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28094" y="1180258"/>
            <a:ext cx="2065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>
                <a:solidFill>
                  <a:srgbClr val="50607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ONTENTS</a:t>
            </a:r>
            <a:endParaRPr lang="zh-CN" altLang="en-US" sz="2400" spc="300" dirty="0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14899" y="2197397"/>
            <a:ext cx="6109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r>
              <a:rPr lang="en-US" altLang="zh-CN" sz="3600" dirty="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dirty="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发展的机遇与挑战并存</a:t>
            </a:r>
            <a:endParaRPr lang="zh-CN" altLang="en-US" sz="3600" dirty="0">
              <a:solidFill>
                <a:srgbClr val="506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871104" y="2012724"/>
            <a:ext cx="954121" cy="954121"/>
          </a:xfrm>
          <a:prstGeom prst="ellipse">
            <a:avLst/>
          </a:prstGeom>
          <a:gradFill>
            <a:gsLst>
              <a:gs pos="0">
                <a:srgbClr val="FEFCFD"/>
              </a:gs>
              <a:gs pos="100000">
                <a:srgbClr val="D9E1E9"/>
              </a:gs>
            </a:gsLst>
            <a:lin ang="5400000" scaled="1"/>
          </a:gradFill>
          <a:ln w="47625">
            <a:gradFill>
              <a:gsLst>
                <a:gs pos="40700">
                  <a:srgbClr val="FEFCFD"/>
                </a:gs>
                <a:gs pos="0">
                  <a:srgbClr val="CCD0D1"/>
                </a:gs>
                <a:gs pos="100000">
                  <a:srgbClr val="D9E1E9"/>
                </a:gs>
              </a:gsLst>
              <a:lin ang="1200000" scaled="0"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135902" y="2074285"/>
            <a:ext cx="822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300" dirty="0">
                <a:solidFill>
                  <a:srgbClr val="50607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  <a:endParaRPr lang="zh-CN" altLang="en-US" sz="3200" spc="300" dirty="0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836494" y="4863107"/>
            <a:ext cx="954121" cy="954121"/>
          </a:xfrm>
          <a:prstGeom prst="ellipse">
            <a:avLst/>
          </a:prstGeom>
          <a:gradFill>
            <a:gsLst>
              <a:gs pos="0">
                <a:srgbClr val="FEFCFD"/>
              </a:gs>
              <a:gs pos="100000">
                <a:srgbClr val="D9E1E9"/>
              </a:gs>
            </a:gsLst>
            <a:lin ang="5400000" scaled="1"/>
          </a:gradFill>
          <a:ln w="47625">
            <a:gradFill>
              <a:gsLst>
                <a:gs pos="40700">
                  <a:srgbClr val="FEFCFD"/>
                </a:gs>
                <a:gs pos="0">
                  <a:srgbClr val="CCD0D1"/>
                </a:gs>
                <a:gs pos="100000">
                  <a:srgbClr val="D9E1E9"/>
                </a:gs>
              </a:gsLst>
              <a:lin ang="1200000" scaled="0"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58141" y="4924668"/>
            <a:ext cx="822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300" dirty="0">
                <a:solidFill>
                  <a:srgbClr val="50607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3</a:t>
            </a:r>
            <a:endParaRPr lang="zh-CN" altLang="en-US" sz="3200" spc="300" dirty="0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403428" y="3390898"/>
            <a:ext cx="954121" cy="954121"/>
          </a:xfrm>
          <a:prstGeom prst="ellipse">
            <a:avLst/>
          </a:prstGeom>
          <a:gradFill>
            <a:gsLst>
              <a:gs pos="0">
                <a:srgbClr val="FEFCFD"/>
              </a:gs>
              <a:gs pos="100000">
                <a:srgbClr val="D9E1E9"/>
              </a:gs>
            </a:gsLst>
            <a:lin ang="5400000" scaled="1"/>
          </a:gradFill>
          <a:ln w="47625">
            <a:gradFill>
              <a:gsLst>
                <a:gs pos="40700">
                  <a:srgbClr val="FEFCFD"/>
                </a:gs>
                <a:gs pos="0">
                  <a:srgbClr val="CCD0D1"/>
                </a:gs>
                <a:gs pos="100000">
                  <a:srgbClr val="D9E1E9"/>
                </a:gs>
              </a:gsLst>
              <a:lin ang="1200000" scaled="0"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625075" y="3452459"/>
            <a:ext cx="822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300" dirty="0">
                <a:solidFill>
                  <a:srgbClr val="50607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  <a:endParaRPr lang="zh-CN" altLang="en-US" sz="3200" spc="300" dirty="0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9" name="文本框 26"/>
          <p:cNvSpPr txBox="1"/>
          <p:nvPr/>
        </p:nvSpPr>
        <p:spPr>
          <a:xfrm>
            <a:off x="5357549" y="3637125"/>
            <a:ext cx="689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列车车载高速断路器国产化之路</a:t>
            </a:r>
          </a:p>
        </p:txBody>
      </p:sp>
      <p:sp>
        <p:nvSpPr>
          <p:cNvPr id="30" name="文本框 26"/>
          <p:cNvSpPr txBox="1"/>
          <p:nvPr/>
        </p:nvSpPr>
        <p:spPr>
          <a:xfrm>
            <a:off x="4830859" y="5017001"/>
            <a:ext cx="639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深入开展关键核心设备国产化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b="56511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580427" y="5224192"/>
            <a:ext cx="3784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pc="30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Operation</a:t>
            </a:r>
            <a:endParaRPr lang="en-US" altLang="zh-CN" sz="44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30285" y="3392921"/>
            <a:ext cx="2630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spc="300" dirty="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01</a:t>
            </a:r>
            <a:endParaRPr lang="zh-CN" altLang="en-US" sz="138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73850" y="3044277"/>
            <a:ext cx="37128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>
                <a:solidFill>
                  <a:srgbClr val="50607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前言</a:t>
            </a:r>
            <a:endParaRPr lang="zh-CN" altLang="en-US" sz="6600" b="1" dirty="0">
              <a:solidFill>
                <a:srgbClr val="50607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546660" y="232787"/>
            <a:ext cx="3098679" cy="672601"/>
            <a:chOff x="4864435" y="232787"/>
            <a:chExt cx="3098679" cy="672601"/>
          </a:xfrm>
        </p:grpSpPr>
        <p:grpSp>
          <p:nvGrpSpPr>
            <p:cNvPr id="5" name="组合 4"/>
            <p:cNvGrpSpPr/>
            <p:nvPr/>
          </p:nvGrpSpPr>
          <p:grpSpPr>
            <a:xfrm>
              <a:off x="4864435" y="232787"/>
              <a:ext cx="741405" cy="672601"/>
              <a:chOff x="1957418" y="3311202"/>
              <a:chExt cx="1055487" cy="95753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2190757" y="3311202"/>
                <a:ext cx="822148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1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5605840" y="310060"/>
              <a:ext cx="235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506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前言</a:t>
              </a:r>
              <a:endParaRPr lang="zh-CN" altLang="en-US" sz="2800" dirty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2" name="TextBox 7"/>
          <p:cNvSpPr txBox="1">
            <a:spLocks noChangeArrowheads="1"/>
          </p:cNvSpPr>
          <p:nvPr/>
        </p:nvSpPr>
        <p:spPr bwMode="auto">
          <a:xfrm>
            <a:off x="182562" y="999768"/>
            <a:ext cx="58991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 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机遇</a:t>
            </a: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182561" y="1506150"/>
            <a:ext cx="11514139" cy="46166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zh-CN" altLang="en-US" sz="2400" b="1" kern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当前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，城市轨道交通行业处于黄金发展期，产业链日臻成熟。</a:t>
            </a:r>
            <a:endParaRPr lang="zh-CN" altLang="en-US" sz="24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矩形 2"/>
          <p:cNvSpPr/>
          <p:nvPr/>
        </p:nvSpPr>
        <p:spPr>
          <a:xfrm>
            <a:off x="1403350" y="2094230"/>
            <a:ext cx="5250180" cy="2413635"/>
          </a:xfrm>
          <a:custGeom>
            <a:avLst/>
            <a:gdLst>
              <a:gd name="connsiteX0" fmla="*/ 0 w 4614672"/>
              <a:gd name="connsiteY0" fmla="*/ 0 h 2071116"/>
              <a:gd name="connsiteX1" fmla="*/ 4614672 w 4614672"/>
              <a:gd name="connsiteY1" fmla="*/ 0 h 2071116"/>
              <a:gd name="connsiteX2" fmla="*/ 4614672 w 4614672"/>
              <a:gd name="connsiteY2" fmla="*/ 2071116 h 2071116"/>
              <a:gd name="connsiteX3" fmla="*/ 0 w 4614672"/>
              <a:gd name="connsiteY3" fmla="*/ 2071116 h 2071116"/>
              <a:gd name="connsiteX4" fmla="*/ 0 w 4614672"/>
              <a:gd name="connsiteY4" fmla="*/ 0 h 2071116"/>
              <a:gd name="connsiteX0-1" fmla="*/ 0 w 4614672"/>
              <a:gd name="connsiteY0-2" fmla="*/ 9144 h 2080260"/>
              <a:gd name="connsiteX1-3" fmla="*/ 2374392 w 4614672"/>
              <a:gd name="connsiteY1-4" fmla="*/ 0 h 2080260"/>
              <a:gd name="connsiteX2-5" fmla="*/ 4614672 w 4614672"/>
              <a:gd name="connsiteY2-6" fmla="*/ 2080260 h 2080260"/>
              <a:gd name="connsiteX3-7" fmla="*/ 0 w 4614672"/>
              <a:gd name="connsiteY3-8" fmla="*/ 2080260 h 2080260"/>
              <a:gd name="connsiteX4-9" fmla="*/ 0 w 4614672"/>
              <a:gd name="connsiteY4-10" fmla="*/ 9144 h 20802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14672" h="2080260">
                <a:moveTo>
                  <a:pt x="0" y="9144"/>
                </a:moveTo>
                <a:lnTo>
                  <a:pt x="2374392" y="0"/>
                </a:lnTo>
                <a:lnTo>
                  <a:pt x="4614672" y="2080260"/>
                </a:lnTo>
                <a:lnTo>
                  <a:pt x="0" y="2080260"/>
                </a:lnTo>
                <a:lnTo>
                  <a:pt x="0" y="9144"/>
                </a:lnTo>
                <a:close/>
              </a:path>
            </a:pathLst>
          </a:custGeom>
          <a:gradFill flip="none" rotWithShape="1">
            <a:gsLst>
              <a:gs pos="7000">
                <a:srgbClr val="FFC535">
                  <a:lumMod val="75000"/>
                </a:srgbClr>
              </a:gs>
              <a:gs pos="100000">
                <a:srgbClr val="FFC535">
                  <a:lumMod val="60000"/>
                  <a:lumOff val="40000"/>
                </a:srgbClr>
              </a:gs>
              <a:gs pos="38000">
                <a:srgbClr val="FFC535"/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kern="0">
              <a:solidFill>
                <a:prstClr val="black"/>
              </a:solidFill>
              <a:latin typeface="字魂70号-灵悦黑体"/>
              <a:ea typeface="字魂59号-创粗黑" panose="00000500000000000000"/>
              <a:cs typeface="+mn-ea"/>
            </a:endParaRPr>
          </a:p>
        </p:txBody>
      </p:sp>
      <p:sp>
        <p:nvSpPr>
          <p:cNvPr id="78" name="矩形 2"/>
          <p:cNvSpPr/>
          <p:nvPr/>
        </p:nvSpPr>
        <p:spPr>
          <a:xfrm rot="10800000">
            <a:off x="5892800" y="4516755"/>
            <a:ext cx="5095875" cy="2113280"/>
          </a:xfrm>
          <a:custGeom>
            <a:avLst/>
            <a:gdLst>
              <a:gd name="connsiteX0" fmla="*/ 0 w 4614672"/>
              <a:gd name="connsiteY0" fmla="*/ 0 h 2071116"/>
              <a:gd name="connsiteX1" fmla="*/ 4614672 w 4614672"/>
              <a:gd name="connsiteY1" fmla="*/ 0 h 2071116"/>
              <a:gd name="connsiteX2" fmla="*/ 4614672 w 4614672"/>
              <a:gd name="connsiteY2" fmla="*/ 2071116 h 2071116"/>
              <a:gd name="connsiteX3" fmla="*/ 0 w 4614672"/>
              <a:gd name="connsiteY3" fmla="*/ 2071116 h 2071116"/>
              <a:gd name="connsiteX4" fmla="*/ 0 w 4614672"/>
              <a:gd name="connsiteY4" fmla="*/ 0 h 2071116"/>
              <a:gd name="connsiteX0-1" fmla="*/ 0 w 4614672"/>
              <a:gd name="connsiteY0-2" fmla="*/ 9144 h 2080260"/>
              <a:gd name="connsiteX1-3" fmla="*/ 2374392 w 4614672"/>
              <a:gd name="connsiteY1-4" fmla="*/ 0 h 2080260"/>
              <a:gd name="connsiteX2-5" fmla="*/ 4614672 w 4614672"/>
              <a:gd name="connsiteY2-6" fmla="*/ 2080260 h 2080260"/>
              <a:gd name="connsiteX3-7" fmla="*/ 0 w 4614672"/>
              <a:gd name="connsiteY3-8" fmla="*/ 2080260 h 2080260"/>
              <a:gd name="connsiteX4-9" fmla="*/ 0 w 4614672"/>
              <a:gd name="connsiteY4-10" fmla="*/ 9144 h 20802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14672" h="2080260">
                <a:moveTo>
                  <a:pt x="0" y="9144"/>
                </a:moveTo>
                <a:lnTo>
                  <a:pt x="2374392" y="0"/>
                </a:lnTo>
                <a:lnTo>
                  <a:pt x="4614672" y="2080260"/>
                </a:lnTo>
                <a:lnTo>
                  <a:pt x="0" y="2080260"/>
                </a:lnTo>
                <a:lnTo>
                  <a:pt x="0" y="9144"/>
                </a:lnTo>
                <a:close/>
              </a:path>
            </a:pathLst>
          </a:custGeom>
          <a:gradFill flip="none" rotWithShape="1">
            <a:gsLst>
              <a:gs pos="7000">
                <a:srgbClr val="EB7513">
                  <a:lumMod val="75000"/>
                </a:srgbClr>
              </a:gs>
              <a:gs pos="100000">
                <a:srgbClr val="EB7513">
                  <a:lumMod val="60000"/>
                  <a:lumOff val="40000"/>
                </a:srgbClr>
              </a:gs>
              <a:gs pos="38000">
                <a:srgbClr val="EB7513"/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kern="0">
              <a:solidFill>
                <a:prstClr val="black"/>
              </a:solidFill>
              <a:latin typeface="字魂70号-灵悦黑体"/>
              <a:ea typeface="字魂59号-创粗黑" panose="00000500000000000000"/>
              <a:cs typeface="+mn-ea"/>
            </a:endParaRPr>
          </a:p>
        </p:txBody>
      </p:sp>
      <p:sp>
        <p:nvSpPr>
          <p:cNvPr id="79" name="矩形 2"/>
          <p:cNvSpPr/>
          <p:nvPr/>
        </p:nvSpPr>
        <p:spPr>
          <a:xfrm rot="10800000" flipH="1">
            <a:off x="1403350" y="4525645"/>
            <a:ext cx="4968240" cy="2104390"/>
          </a:xfrm>
          <a:custGeom>
            <a:avLst/>
            <a:gdLst>
              <a:gd name="connsiteX0" fmla="*/ 0 w 4614672"/>
              <a:gd name="connsiteY0" fmla="*/ 0 h 2071116"/>
              <a:gd name="connsiteX1" fmla="*/ 4614672 w 4614672"/>
              <a:gd name="connsiteY1" fmla="*/ 0 h 2071116"/>
              <a:gd name="connsiteX2" fmla="*/ 4614672 w 4614672"/>
              <a:gd name="connsiteY2" fmla="*/ 2071116 h 2071116"/>
              <a:gd name="connsiteX3" fmla="*/ 0 w 4614672"/>
              <a:gd name="connsiteY3" fmla="*/ 2071116 h 2071116"/>
              <a:gd name="connsiteX4" fmla="*/ 0 w 4614672"/>
              <a:gd name="connsiteY4" fmla="*/ 0 h 2071116"/>
              <a:gd name="connsiteX0-1" fmla="*/ 0 w 4614672"/>
              <a:gd name="connsiteY0-2" fmla="*/ 9144 h 2080260"/>
              <a:gd name="connsiteX1-3" fmla="*/ 2374392 w 4614672"/>
              <a:gd name="connsiteY1-4" fmla="*/ 0 h 2080260"/>
              <a:gd name="connsiteX2-5" fmla="*/ 4614672 w 4614672"/>
              <a:gd name="connsiteY2-6" fmla="*/ 2080260 h 2080260"/>
              <a:gd name="connsiteX3-7" fmla="*/ 0 w 4614672"/>
              <a:gd name="connsiteY3-8" fmla="*/ 2080260 h 2080260"/>
              <a:gd name="connsiteX4-9" fmla="*/ 0 w 4614672"/>
              <a:gd name="connsiteY4-10" fmla="*/ 9144 h 20802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14672" h="2080260">
                <a:moveTo>
                  <a:pt x="0" y="9144"/>
                </a:moveTo>
                <a:lnTo>
                  <a:pt x="2374392" y="0"/>
                </a:lnTo>
                <a:lnTo>
                  <a:pt x="4614672" y="2080260"/>
                </a:lnTo>
                <a:lnTo>
                  <a:pt x="0" y="2080260"/>
                </a:lnTo>
                <a:lnTo>
                  <a:pt x="0" y="914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kern="0">
              <a:solidFill>
                <a:prstClr val="black"/>
              </a:solidFill>
              <a:latin typeface="字魂70号-灵悦黑体"/>
              <a:ea typeface="字魂59号-创粗黑" panose="00000500000000000000"/>
              <a:cs typeface="+mn-ea"/>
            </a:endParaRPr>
          </a:p>
        </p:txBody>
      </p:sp>
      <p:sp>
        <p:nvSpPr>
          <p:cNvPr id="80" name="矩形 2"/>
          <p:cNvSpPr/>
          <p:nvPr/>
        </p:nvSpPr>
        <p:spPr>
          <a:xfrm flipH="1">
            <a:off x="5838710" y="2112579"/>
            <a:ext cx="5149856" cy="2413362"/>
          </a:xfrm>
          <a:custGeom>
            <a:avLst/>
            <a:gdLst>
              <a:gd name="connsiteX0" fmla="*/ 0 w 4614672"/>
              <a:gd name="connsiteY0" fmla="*/ 0 h 2071116"/>
              <a:gd name="connsiteX1" fmla="*/ 4614672 w 4614672"/>
              <a:gd name="connsiteY1" fmla="*/ 0 h 2071116"/>
              <a:gd name="connsiteX2" fmla="*/ 4614672 w 4614672"/>
              <a:gd name="connsiteY2" fmla="*/ 2071116 h 2071116"/>
              <a:gd name="connsiteX3" fmla="*/ 0 w 4614672"/>
              <a:gd name="connsiteY3" fmla="*/ 2071116 h 2071116"/>
              <a:gd name="connsiteX4" fmla="*/ 0 w 4614672"/>
              <a:gd name="connsiteY4" fmla="*/ 0 h 2071116"/>
              <a:gd name="connsiteX0-1" fmla="*/ 0 w 4614672"/>
              <a:gd name="connsiteY0-2" fmla="*/ 9144 h 2080260"/>
              <a:gd name="connsiteX1-3" fmla="*/ 2374392 w 4614672"/>
              <a:gd name="connsiteY1-4" fmla="*/ 0 h 2080260"/>
              <a:gd name="connsiteX2-5" fmla="*/ 4614672 w 4614672"/>
              <a:gd name="connsiteY2-6" fmla="*/ 2080260 h 2080260"/>
              <a:gd name="connsiteX3-7" fmla="*/ 0 w 4614672"/>
              <a:gd name="connsiteY3-8" fmla="*/ 2080260 h 2080260"/>
              <a:gd name="connsiteX4-9" fmla="*/ 0 w 4614672"/>
              <a:gd name="connsiteY4-10" fmla="*/ 9144 h 20802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14672" h="2080260">
                <a:moveTo>
                  <a:pt x="0" y="9144"/>
                </a:moveTo>
                <a:lnTo>
                  <a:pt x="2374392" y="0"/>
                </a:lnTo>
                <a:lnTo>
                  <a:pt x="4614672" y="2080260"/>
                </a:lnTo>
                <a:lnTo>
                  <a:pt x="0" y="2080260"/>
                </a:lnTo>
                <a:lnTo>
                  <a:pt x="0" y="9144"/>
                </a:lnTo>
                <a:close/>
              </a:path>
            </a:pathLst>
          </a:custGeom>
          <a:gradFill flip="none" rotWithShape="1">
            <a:gsLst>
              <a:gs pos="7000">
                <a:srgbClr val="3DBCC0">
                  <a:lumMod val="75000"/>
                </a:srgbClr>
              </a:gs>
              <a:gs pos="100000">
                <a:srgbClr val="3DBCC0">
                  <a:lumMod val="60000"/>
                  <a:lumOff val="40000"/>
                </a:srgbClr>
              </a:gs>
              <a:gs pos="38000">
                <a:srgbClr val="3DBCC0"/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kern="0">
              <a:solidFill>
                <a:prstClr val="black"/>
              </a:solidFill>
              <a:latin typeface="字魂70号-灵悦黑体"/>
              <a:ea typeface="字魂59号-创粗黑" panose="00000500000000000000"/>
              <a:cs typeface="+mn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4999314" y="3789850"/>
            <a:ext cx="2157328" cy="143560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548759" y="4665865"/>
            <a:ext cx="902811" cy="523220"/>
          </a:xfrm>
          <a:prstGeom prst="rect">
            <a:avLst/>
          </a:prstGeom>
          <a:solidFill>
            <a:schemeClr val="bg1">
              <a:alpha val="11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ysClr val="window" lastClr="FFFFFF"/>
                </a:solidFill>
                <a:latin typeface="+mj-ea"/>
                <a:ea typeface="+mj-ea"/>
              </a:rPr>
              <a:t>机遇</a:t>
            </a:r>
            <a:endParaRPr lang="zh-CN" altLang="en-US" sz="2800" b="1" dirty="0">
              <a:solidFill>
                <a:sysClr val="window" lastClr="FFFFFF"/>
              </a:solidFill>
              <a:latin typeface="+mj-ea"/>
              <a:ea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265576" y="4581242"/>
            <a:ext cx="1960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④市场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体量巨大</a:t>
            </a:r>
          </a:p>
        </p:txBody>
      </p:sp>
      <p:sp>
        <p:nvSpPr>
          <p:cNvPr id="52" name="矩形 51"/>
          <p:cNvSpPr/>
          <p:nvPr/>
        </p:nvSpPr>
        <p:spPr>
          <a:xfrm>
            <a:off x="7646035" y="4921250"/>
            <a:ext cx="334264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我国开通地铁总里程超过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公里，总量世界第一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上海、北京占据全球城市前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名，我国将在数年内占据世界前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年，全国城轨车辆将超过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46000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辆，维保市场超过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</a:p>
        </p:txBody>
      </p:sp>
      <p:sp>
        <p:nvSpPr>
          <p:cNvPr id="90" name="矩形 89"/>
          <p:cNvSpPr/>
          <p:nvPr/>
        </p:nvSpPr>
        <p:spPr>
          <a:xfrm>
            <a:off x="8265567" y="22783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②城镇化持续</a:t>
            </a:r>
          </a:p>
        </p:txBody>
      </p:sp>
      <p:sp>
        <p:nvSpPr>
          <p:cNvPr id="91" name="矩形 90"/>
          <p:cNvSpPr/>
          <p:nvPr/>
        </p:nvSpPr>
        <p:spPr>
          <a:xfrm>
            <a:off x="7515256" y="2793314"/>
            <a:ext cx="3224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我国城镇化率不到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，仍有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15%-20%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空间，城镇化进展加快，轨道交通需求旺盛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1460207" y="4651112"/>
            <a:ext cx="2056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③装备产业基础</a:t>
            </a:r>
          </a:p>
        </p:txBody>
      </p:sp>
      <p:sp>
        <p:nvSpPr>
          <p:cNvPr id="93" name="矩形 92"/>
          <p:cNvSpPr/>
          <p:nvPr/>
        </p:nvSpPr>
        <p:spPr>
          <a:xfrm>
            <a:off x="1403129" y="5104486"/>
            <a:ext cx="2885091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具备城轨交通产业全链条的设计、研发、生产能力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具备较强的资源整合能力和话语权</a:t>
            </a:r>
          </a:p>
        </p:txBody>
      </p:sp>
      <p:sp>
        <p:nvSpPr>
          <p:cNvPr id="94" name="矩形 93"/>
          <p:cNvSpPr/>
          <p:nvPr/>
        </p:nvSpPr>
        <p:spPr>
          <a:xfrm>
            <a:off x="1591134" y="2279892"/>
            <a:ext cx="1960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①政策导向支持</a:t>
            </a:r>
          </a:p>
        </p:txBody>
      </p:sp>
      <p:sp>
        <p:nvSpPr>
          <p:cNvPr id="95" name="矩形 94"/>
          <p:cNvSpPr/>
          <p:nvPr/>
        </p:nvSpPr>
        <p:spPr>
          <a:xfrm>
            <a:off x="1495244" y="2812897"/>
            <a:ext cx="37213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年国办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关于城市轨道交通设备国产化实施意见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marL="171450" indent="-171450" algn="l"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年国发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关于加快振兴装备制造业的若干意见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marL="171450" indent="-171450" algn="l"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年国发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中国制造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2025》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546660" y="232787"/>
            <a:ext cx="3098679" cy="672601"/>
            <a:chOff x="4864435" y="232787"/>
            <a:chExt cx="3098679" cy="672601"/>
          </a:xfrm>
        </p:grpSpPr>
        <p:grpSp>
          <p:nvGrpSpPr>
            <p:cNvPr id="5" name="组合 4"/>
            <p:cNvGrpSpPr/>
            <p:nvPr/>
          </p:nvGrpSpPr>
          <p:grpSpPr>
            <a:xfrm>
              <a:off x="4864435" y="232787"/>
              <a:ext cx="741405" cy="672601"/>
              <a:chOff x="1957418" y="3311202"/>
              <a:chExt cx="1055487" cy="95753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2190757" y="3311202"/>
                <a:ext cx="822148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1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5605840" y="310060"/>
              <a:ext cx="235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506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前言</a:t>
              </a:r>
              <a:endParaRPr lang="zh-CN" altLang="en-US" sz="2800" dirty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2" name="TextBox 7"/>
          <p:cNvSpPr txBox="1">
            <a:spLocks noChangeArrowheads="1"/>
          </p:cNvSpPr>
          <p:nvPr/>
        </p:nvSpPr>
        <p:spPr bwMode="auto">
          <a:xfrm>
            <a:off x="182562" y="999768"/>
            <a:ext cx="58991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  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挑战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50627" y="3162523"/>
            <a:ext cx="946242" cy="4204043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779385" y="4194175"/>
            <a:ext cx="4464685" cy="12471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14919" y="1197420"/>
            <a:ext cx="946242" cy="4204043"/>
          </a:xfrm>
          <a:prstGeom prst="rect">
            <a:avLst/>
          </a:prstGeom>
        </p:spPr>
      </p:pic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6459999" y="2243364"/>
            <a:ext cx="5659437" cy="1082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kern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6416799" y="2216967"/>
            <a:ext cx="5659437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73133" y="1788705"/>
            <a:ext cx="946242" cy="4204043"/>
          </a:xfrm>
          <a:prstGeom prst="rect">
            <a:avLst/>
          </a:prstGeom>
        </p:spPr>
      </p:pic>
      <p:sp>
        <p:nvSpPr>
          <p:cNvPr id="21" name="Rectangle 13"/>
          <p:cNvSpPr>
            <a:spLocks noChangeArrowheads="1"/>
          </p:cNvSpPr>
          <p:nvPr/>
        </p:nvSpPr>
        <p:spPr bwMode="auto">
          <a:xfrm flipH="1">
            <a:off x="-136037" y="2820547"/>
            <a:ext cx="5540553" cy="1082368"/>
          </a:xfrm>
          <a:prstGeom prst="rect">
            <a:avLst/>
          </a:prstGeom>
          <a:solidFill>
            <a:srgbClr val="CCD0D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kern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718383" y="2195289"/>
            <a:ext cx="4621768" cy="4613544"/>
            <a:chOff x="3834147" y="1292772"/>
            <a:chExt cx="4621768" cy="4613544"/>
          </a:xfrm>
        </p:grpSpPr>
        <p:sp>
          <p:nvSpPr>
            <p:cNvPr id="24" name="椭圆 23"/>
            <p:cNvSpPr/>
            <p:nvPr/>
          </p:nvSpPr>
          <p:spPr>
            <a:xfrm>
              <a:off x="3842369" y="1292772"/>
              <a:ext cx="4613546" cy="4613544"/>
            </a:xfrm>
            <a:prstGeom prst="ellipse">
              <a:avLst/>
            </a:prstGeom>
            <a:gradFill>
              <a:gsLst>
                <a:gs pos="100000">
                  <a:srgbClr val="828285"/>
                </a:gs>
                <a:gs pos="4000">
                  <a:sysClr val="window" lastClr="FFFFFF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miter lim="800000"/>
            </a:ln>
            <a:effectLst>
              <a:outerShdw blurRad="4953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834147" y="1292772"/>
              <a:ext cx="4613546" cy="4613544"/>
            </a:xfrm>
            <a:prstGeom prst="ellipse">
              <a:avLst/>
            </a:prstGeom>
            <a:gradFill flip="none" rotWithShape="1">
              <a:gsLst>
                <a:gs pos="100000">
                  <a:sysClr val="window" lastClr="FFFFFF">
                    <a:alpha val="8000"/>
                  </a:sysClr>
                </a:gs>
                <a:gs pos="0">
                  <a:sysClr val="window" lastClr="FFFFFF">
                    <a:alpha val="38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/>
                <a:ea typeface="字魂59号-创粗黑" panose="00000500000000000000"/>
                <a:cs typeface="+mn-ea"/>
                <a:sym typeface="+mn-lt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017660" y="1349922"/>
              <a:ext cx="4438255" cy="4385846"/>
              <a:chOff x="4492625" y="315913"/>
              <a:chExt cx="3898901" cy="3852863"/>
            </a:xfrm>
            <a:gradFill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path path="shape">
                <a:fillToRect l="50000" t="50000" r="50000" b="50000"/>
              </a:path>
            </a:gradFill>
          </p:grpSpPr>
          <p:sp>
            <p:nvSpPr>
              <p:cNvPr id="27" name="Freeform 32"/>
              <p:cNvSpPr/>
              <p:nvPr/>
            </p:nvSpPr>
            <p:spPr bwMode="auto">
              <a:xfrm>
                <a:off x="4973638" y="2651126"/>
                <a:ext cx="1338263" cy="1517650"/>
              </a:xfrm>
              <a:custGeom>
                <a:avLst/>
                <a:gdLst>
                  <a:gd name="T0" fmla="*/ 84 w 356"/>
                  <a:gd name="T1" fmla="*/ 2 h 404"/>
                  <a:gd name="T2" fmla="*/ 60 w 356"/>
                  <a:gd name="T3" fmla="*/ 27 h 404"/>
                  <a:gd name="T4" fmla="*/ 43 w 356"/>
                  <a:gd name="T5" fmla="*/ 21 h 404"/>
                  <a:gd name="T6" fmla="*/ 16 w 356"/>
                  <a:gd name="T7" fmla="*/ 12 h 404"/>
                  <a:gd name="T8" fmla="*/ 5 w 356"/>
                  <a:gd name="T9" fmla="*/ 13 h 404"/>
                  <a:gd name="T10" fmla="*/ 15 w 356"/>
                  <a:gd name="T11" fmla="*/ 25 h 404"/>
                  <a:gd name="T12" fmla="*/ 37 w 356"/>
                  <a:gd name="T13" fmla="*/ 43 h 404"/>
                  <a:gd name="T14" fmla="*/ 45 w 356"/>
                  <a:gd name="T15" fmla="*/ 29 h 404"/>
                  <a:gd name="T16" fmla="*/ 53 w 356"/>
                  <a:gd name="T17" fmla="*/ 75 h 404"/>
                  <a:gd name="T18" fmla="*/ 50 w 356"/>
                  <a:gd name="T19" fmla="*/ 122 h 404"/>
                  <a:gd name="T20" fmla="*/ 52 w 356"/>
                  <a:gd name="T21" fmla="*/ 128 h 404"/>
                  <a:gd name="T22" fmla="*/ 53 w 356"/>
                  <a:gd name="T23" fmla="*/ 133 h 404"/>
                  <a:gd name="T24" fmla="*/ 94 w 356"/>
                  <a:gd name="T25" fmla="*/ 182 h 404"/>
                  <a:gd name="T26" fmla="*/ 175 w 356"/>
                  <a:gd name="T27" fmla="*/ 317 h 404"/>
                  <a:gd name="T28" fmla="*/ 192 w 356"/>
                  <a:gd name="T29" fmla="*/ 342 h 404"/>
                  <a:gd name="T30" fmla="*/ 202 w 356"/>
                  <a:gd name="T31" fmla="*/ 360 h 404"/>
                  <a:gd name="T32" fmla="*/ 213 w 356"/>
                  <a:gd name="T33" fmla="*/ 371 h 404"/>
                  <a:gd name="T34" fmla="*/ 210 w 356"/>
                  <a:gd name="T35" fmla="*/ 373 h 404"/>
                  <a:gd name="T36" fmla="*/ 228 w 356"/>
                  <a:gd name="T37" fmla="*/ 387 h 404"/>
                  <a:gd name="T38" fmla="*/ 241 w 356"/>
                  <a:gd name="T39" fmla="*/ 393 h 404"/>
                  <a:gd name="T40" fmla="*/ 256 w 356"/>
                  <a:gd name="T41" fmla="*/ 399 h 404"/>
                  <a:gd name="T42" fmla="*/ 267 w 356"/>
                  <a:gd name="T43" fmla="*/ 404 h 404"/>
                  <a:gd name="T44" fmla="*/ 248 w 356"/>
                  <a:gd name="T45" fmla="*/ 390 h 404"/>
                  <a:gd name="T46" fmla="*/ 246 w 356"/>
                  <a:gd name="T47" fmla="*/ 373 h 404"/>
                  <a:gd name="T48" fmla="*/ 232 w 356"/>
                  <a:gd name="T49" fmla="*/ 360 h 404"/>
                  <a:gd name="T50" fmla="*/ 227 w 356"/>
                  <a:gd name="T51" fmla="*/ 333 h 404"/>
                  <a:gd name="T52" fmla="*/ 261 w 356"/>
                  <a:gd name="T53" fmla="*/ 313 h 404"/>
                  <a:gd name="T54" fmla="*/ 243 w 356"/>
                  <a:gd name="T55" fmla="*/ 300 h 404"/>
                  <a:gd name="T56" fmla="*/ 278 w 356"/>
                  <a:gd name="T57" fmla="*/ 283 h 404"/>
                  <a:gd name="T58" fmla="*/ 289 w 356"/>
                  <a:gd name="T59" fmla="*/ 259 h 404"/>
                  <a:gd name="T60" fmla="*/ 303 w 356"/>
                  <a:gd name="T61" fmla="*/ 228 h 404"/>
                  <a:gd name="T62" fmla="*/ 337 w 356"/>
                  <a:gd name="T63" fmla="*/ 185 h 404"/>
                  <a:gd name="T64" fmla="*/ 335 w 356"/>
                  <a:gd name="T65" fmla="*/ 173 h 404"/>
                  <a:gd name="T66" fmla="*/ 333 w 356"/>
                  <a:gd name="T67" fmla="*/ 164 h 404"/>
                  <a:gd name="T68" fmla="*/ 356 w 356"/>
                  <a:gd name="T69" fmla="*/ 122 h 404"/>
                  <a:gd name="T70" fmla="*/ 325 w 356"/>
                  <a:gd name="T71" fmla="*/ 99 h 404"/>
                  <a:gd name="T72" fmla="*/ 281 w 356"/>
                  <a:gd name="T73" fmla="*/ 91 h 404"/>
                  <a:gd name="T74" fmla="*/ 248 w 356"/>
                  <a:gd name="T75" fmla="*/ 82 h 404"/>
                  <a:gd name="T76" fmla="*/ 228 w 356"/>
                  <a:gd name="T77" fmla="*/ 83 h 404"/>
                  <a:gd name="T78" fmla="*/ 220 w 356"/>
                  <a:gd name="T79" fmla="*/ 53 h 404"/>
                  <a:gd name="T80" fmla="*/ 198 w 356"/>
                  <a:gd name="T81" fmla="*/ 42 h 404"/>
                  <a:gd name="T82" fmla="*/ 192 w 356"/>
                  <a:gd name="T83" fmla="*/ 42 h 404"/>
                  <a:gd name="T84" fmla="*/ 185 w 356"/>
                  <a:gd name="T85" fmla="*/ 43 h 404"/>
                  <a:gd name="T86" fmla="*/ 179 w 356"/>
                  <a:gd name="T87" fmla="*/ 39 h 404"/>
                  <a:gd name="T88" fmla="*/ 160 w 356"/>
                  <a:gd name="T89" fmla="*/ 27 h 404"/>
                  <a:gd name="T90" fmla="*/ 151 w 356"/>
                  <a:gd name="T91" fmla="*/ 12 h 404"/>
                  <a:gd name="T92" fmla="*/ 114 w 356"/>
                  <a:gd name="T93" fmla="*/ 12 h 404"/>
                  <a:gd name="T94" fmla="*/ 92 w 356"/>
                  <a:gd name="T95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56" h="404">
                    <a:moveTo>
                      <a:pt x="92" y="0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8"/>
                      <a:pt x="16" y="4"/>
                      <a:pt x="15" y="0"/>
                    </a:cubicBezTo>
                    <a:cubicBezTo>
                      <a:pt x="10" y="2"/>
                      <a:pt x="5" y="5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61" y="55"/>
                      <a:pt x="58" y="72"/>
                      <a:pt x="57" y="75"/>
                    </a:cubicBezTo>
                    <a:cubicBezTo>
                      <a:pt x="55" y="75"/>
                      <a:pt x="54" y="75"/>
                      <a:pt x="53" y="75"/>
                    </a:cubicBezTo>
                    <a:cubicBezTo>
                      <a:pt x="45" y="92"/>
                      <a:pt x="45" y="92"/>
                      <a:pt x="49" y="107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3" y="112"/>
                      <a:pt x="51" y="118"/>
                      <a:pt x="50" y="122"/>
                    </a:cubicBezTo>
                    <a:cubicBezTo>
                      <a:pt x="50" y="123"/>
                      <a:pt x="50" y="123"/>
                      <a:pt x="51" y="124"/>
                    </a:cubicBezTo>
                    <a:cubicBezTo>
                      <a:pt x="51" y="125"/>
                      <a:pt x="51" y="126"/>
                      <a:pt x="51" y="126"/>
                    </a:cubicBezTo>
                    <a:cubicBezTo>
                      <a:pt x="51" y="127"/>
                      <a:pt x="51" y="127"/>
                      <a:pt x="52" y="128"/>
                    </a:cubicBezTo>
                    <a:cubicBezTo>
                      <a:pt x="52" y="129"/>
                      <a:pt x="52" y="129"/>
                      <a:pt x="52" y="130"/>
                    </a:cubicBezTo>
                    <a:cubicBezTo>
                      <a:pt x="52" y="130"/>
                      <a:pt x="52" y="131"/>
                      <a:pt x="53" y="132"/>
                    </a:cubicBezTo>
                    <a:cubicBezTo>
                      <a:pt x="53" y="132"/>
                      <a:pt x="53" y="132"/>
                      <a:pt x="53" y="133"/>
                    </a:cubicBezTo>
                    <a:cubicBezTo>
                      <a:pt x="53" y="133"/>
                      <a:pt x="53" y="133"/>
                      <a:pt x="53" y="133"/>
                    </a:cubicBezTo>
                    <a:cubicBezTo>
                      <a:pt x="53" y="134"/>
                      <a:pt x="53" y="134"/>
                      <a:pt x="57" y="134"/>
                    </a:cubicBezTo>
                    <a:cubicBezTo>
                      <a:pt x="67" y="142"/>
                      <a:pt x="94" y="181"/>
                      <a:pt x="94" y="182"/>
                    </a:cubicBezTo>
                    <a:cubicBezTo>
                      <a:pt x="104" y="200"/>
                      <a:pt x="127" y="196"/>
                      <a:pt x="138" y="211"/>
                    </a:cubicBezTo>
                    <a:cubicBezTo>
                      <a:pt x="138" y="211"/>
                      <a:pt x="148" y="236"/>
                      <a:pt x="162" y="277"/>
                    </a:cubicBezTo>
                    <a:cubicBezTo>
                      <a:pt x="163" y="291"/>
                      <a:pt x="172" y="303"/>
                      <a:pt x="175" y="317"/>
                    </a:cubicBezTo>
                    <a:cubicBezTo>
                      <a:pt x="182" y="327"/>
                      <a:pt x="182" y="327"/>
                      <a:pt x="182" y="327"/>
                    </a:cubicBezTo>
                    <a:cubicBezTo>
                      <a:pt x="182" y="327"/>
                      <a:pt x="185" y="339"/>
                      <a:pt x="194" y="349"/>
                    </a:cubicBezTo>
                    <a:cubicBezTo>
                      <a:pt x="192" y="342"/>
                      <a:pt x="192" y="342"/>
                      <a:pt x="192" y="342"/>
                    </a:cubicBezTo>
                    <a:cubicBezTo>
                      <a:pt x="193" y="342"/>
                      <a:pt x="195" y="342"/>
                      <a:pt x="196" y="342"/>
                    </a:cubicBezTo>
                    <a:cubicBezTo>
                      <a:pt x="200" y="348"/>
                      <a:pt x="203" y="355"/>
                      <a:pt x="207" y="361"/>
                    </a:cubicBezTo>
                    <a:cubicBezTo>
                      <a:pt x="202" y="360"/>
                      <a:pt x="202" y="360"/>
                      <a:pt x="202" y="360"/>
                    </a:cubicBezTo>
                    <a:cubicBezTo>
                      <a:pt x="202" y="366"/>
                      <a:pt x="202" y="366"/>
                      <a:pt x="202" y="366"/>
                    </a:cubicBezTo>
                    <a:cubicBezTo>
                      <a:pt x="208" y="367"/>
                      <a:pt x="208" y="367"/>
                      <a:pt x="208" y="367"/>
                    </a:cubicBezTo>
                    <a:cubicBezTo>
                      <a:pt x="213" y="371"/>
                      <a:pt x="213" y="371"/>
                      <a:pt x="213" y="371"/>
                    </a:cubicBezTo>
                    <a:cubicBezTo>
                      <a:pt x="214" y="371"/>
                      <a:pt x="215" y="371"/>
                      <a:pt x="216" y="371"/>
                    </a:cubicBezTo>
                    <a:cubicBezTo>
                      <a:pt x="217" y="376"/>
                      <a:pt x="217" y="376"/>
                      <a:pt x="217" y="376"/>
                    </a:cubicBezTo>
                    <a:cubicBezTo>
                      <a:pt x="210" y="373"/>
                      <a:pt x="210" y="373"/>
                      <a:pt x="210" y="373"/>
                    </a:cubicBezTo>
                    <a:cubicBezTo>
                      <a:pt x="212" y="377"/>
                      <a:pt x="212" y="377"/>
                      <a:pt x="212" y="377"/>
                    </a:cubicBezTo>
                    <a:cubicBezTo>
                      <a:pt x="221" y="381"/>
                      <a:pt x="221" y="381"/>
                      <a:pt x="221" y="381"/>
                    </a:cubicBezTo>
                    <a:cubicBezTo>
                      <a:pt x="228" y="387"/>
                      <a:pt x="228" y="387"/>
                      <a:pt x="228" y="387"/>
                    </a:cubicBezTo>
                    <a:cubicBezTo>
                      <a:pt x="233" y="389"/>
                      <a:pt x="233" y="389"/>
                      <a:pt x="233" y="389"/>
                    </a:cubicBezTo>
                    <a:cubicBezTo>
                      <a:pt x="235" y="392"/>
                      <a:pt x="235" y="392"/>
                      <a:pt x="235" y="392"/>
                    </a:cubicBezTo>
                    <a:cubicBezTo>
                      <a:pt x="241" y="393"/>
                      <a:pt x="241" y="393"/>
                      <a:pt x="241" y="393"/>
                    </a:cubicBezTo>
                    <a:cubicBezTo>
                      <a:pt x="245" y="395"/>
                      <a:pt x="245" y="395"/>
                      <a:pt x="245" y="395"/>
                    </a:cubicBezTo>
                    <a:cubicBezTo>
                      <a:pt x="250" y="395"/>
                      <a:pt x="250" y="395"/>
                      <a:pt x="250" y="395"/>
                    </a:cubicBezTo>
                    <a:cubicBezTo>
                      <a:pt x="256" y="399"/>
                      <a:pt x="256" y="399"/>
                      <a:pt x="256" y="399"/>
                    </a:cubicBezTo>
                    <a:cubicBezTo>
                      <a:pt x="254" y="401"/>
                      <a:pt x="254" y="401"/>
                      <a:pt x="254" y="401"/>
                    </a:cubicBezTo>
                    <a:cubicBezTo>
                      <a:pt x="259" y="404"/>
                      <a:pt x="259" y="404"/>
                      <a:pt x="259" y="404"/>
                    </a:cubicBezTo>
                    <a:cubicBezTo>
                      <a:pt x="267" y="404"/>
                      <a:pt x="267" y="404"/>
                      <a:pt x="267" y="404"/>
                    </a:cubicBezTo>
                    <a:cubicBezTo>
                      <a:pt x="279" y="401"/>
                      <a:pt x="279" y="401"/>
                      <a:pt x="279" y="401"/>
                    </a:cubicBezTo>
                    <a:cubicBezTo>
                      <a:pt x="258" y="394"/>
                      <a:pt x="258" y="394"/>
                      <a:pt x="258" y="394"/>
                    </a:cubicBezTo>
                    <a:cubicBezTo>
                      <a:pt x="248" y="390"/>
                      <a:pt x="248" y="390"/>
                      <a:pt x="248" y="390"/>
                    </a:cubicBezTo>
                    <a:cubicBezTo>
                      <a:pt x="244" y="382"/>
                      <a:pt x="244" y="382"/>
                      <a:pt x="244" y="382"/>
                    </a:cubicBezTo>
                    <a:cubicBezTo>
                      <a:pt x="247" y="380"/>
                      <a:pt x="247" y="380"/>
                      <a:pt x="247" y="380"/>
                    </a:cubicBezTo>
                    <a:cubicBezTo>
                      <a:pt x="246" y="373"/>
                      <a:pt x="246" y="373"/>
                      <a:pt x="246" y="373"/>
                    </a:cubicBezTo>
                    <a:cubicBezTo>
                      <a:pt x="248" y="369"/>
                      <a:pt x="248" y="369"/>
                      <a:pt x="248" y="369"/>
                    </a:cubicBezTo>
                    <a:cubicBezTo>
                      <a:pt x="247" y="368"/>
                      <a:pt x="247" y="367"/>
                      <a:pt x="243" y="365"/>
                    </a:cubicBezTo>
                    <a:cubicBezTo>
                      <a:pt x="240" y="364"/>
                      <a:pt x="235" y="362"/>
                      <a:pt x="232" y="360"/>
                    </a:cubicBezTo>
                    <a:cubicBezTo>
                      <a:pt x="234" y="358"/>
                      <a:pt x="236" y="354"/>
                      <a:pt x="237" y="351"/>
                    </a:cubicBezTo>
                    <a:cubicBezTo>
                      <a:pt x="234" y="342"/>
                      <a:pt x="234" y="342"/>
                      <a:pt x="234" y="342"/>
                    </a:cubicBezTo>
                    <a:cubicBezTo>
                      <a:pt x="227" y="333"/>
                      <a:pt x="227" y="333"/>
                      <a:pt x="227" y="333"/>
                    </a:cubicBezTo>
                    <a:cubicBezTo>
                      <a:pt x="237" y="335"/>
                      <a:pt x="237" y="335"/>
                      <a:pt x="237" y="335"/>
                    </a:cubicBezTo>
                    <a:cubicBezTo>
                      <a:pt x="238" y="332"/>
                      <a:pt x="239" y="329"/>
                      <a:pt x="240" y="326"/>
                    </a:cubicBezTo>
                    <a:cubicBezTo>
                      <a:pt x="259" y="319"/>
                      <a:pt x="259" y="319"/>
                      <a:pt x="261" y="313"/>
                    </a:cubicBezTo>
                    <a:cubicBezTo>
                      <a:pt x="254" y="307"/>
                      <a:pt x="254" y="307"/>
                      <a:pt x="254" y="307"/>
                    </a:cubicBezTo>
                    <a:cubicBezTo>
                      <a:pt x="251" y="303"/>
                      <a:pt x="251" y="303"/>
                      <a:pt x="251" y="303"/>
                    </a:cubicBezTo>
                    <a:cubicBezTo>
                      <a:pt x="243" y="300"/>
                      <a:pt x="243" y="300"/>
                      <a:pt x="243" y="300"/>
                    </a:cubicBezTo>
                    <a:cubicBezTo>
                      <a:pt x="245" y="297"/>
                      <a:pt x="245" y="297"/>
                      <a:pt x="245" y="297"/>
                    </a:cubicBezTo>
                    <a:cubicBezTo>
                      <a:pt x="250" y="298"/>
                      <a:pt x="257" y="300"/>
                      <a:pt x="262" y="301"/>
                    </a:cubicBezTo>
                    <a:cubicBezTo>
                      <a:pt x="274" y="289"/>
                      <a:pt x="275" y="288"/>
                      <a:pt x="278" y="283"/>
                    </a:cubicBezTo>
                    <a:cubicBezTo>
                      <a:pt x="277" y="281"/>
                      <a:pt x="277" y="279"/>
                      <a:pt x="276" y="278"/>
                    </a:cubicBezTo>
                    <a:cubicBezTo>
                      <a:pt x="280" y="272"/>
                      <a:pt x="280" y="272"/>
                      <a:pt x="280" y="272"/>
                    </a:cubicBezTo>
                    <a:cubicBezTo>
                      <a:pt x="289" y="259"/>
                      <a:pt x="289" y="259"/>
                      <a:pt x="289" y="259"/>
                    </a:cubicBezTo>
                    <a:cubicBezTo>
                      <a:pt x="287" y="253"/>
                      <a:pt x="286" y="248"/>
                      <a:pt x="284" y="242"/>
                    </a:cubicBezTo>
                    <a:cubicBezTo>
                      <a:pt x="296" y="235"/>
                      <a:pt x="296" y="235"/>
                      <a:pt x="296" y="235"/>
                    </a:cubicBezTo>
                    <a:cubicBezTo>
                      <a:pt x="303" y="228"/>
                      <a:pt x="303" y="228"/>
                      <a:pt x="303" y="228"/>
                    </a:cubicBezTo>
                    <a:cubicBezTo>
                      <a:pt x="309" y="227"/>
                      <a:pt x="317" y="225"/>
                      <a:pt x="323" y="224"/>
                    </a:cubicBezTo>
                    <a:cubicBezTo>
                      <a:pt x="335" y="202"/>
                      <a:pt x="335" y="199"/>
                      <a:pt x="337" y="189"/>
                    </a:cubicBezTo>
                    <a:cubicBezTo>
                      <a:pt x="337" y="188"/>
                      <a:pt x="337" y="187"/>
                      <a:pt x="337" y="185"/>
                    </a:cubicBezTo>
                    <a:cubicBezTo>
                      <a:pt x="336" y="184"/>
                      <a:pt x="336" y="183"/>
                      <a:pt x="336" y="181"/>
                    </a:cubicBezTo>
                    <a:cubicBezTo>
                      <a:pt x="336" y="180"/>
                      <a:pt x="336" y="179"/>
                      <a:pt x="335" y="177"/>
                    </a:cubicBezTo>
                    <a:cubicBezTo>
                      <a:pt x="335" y="176"/>
                      <a:pt x="335" y="174"/>
                      <a:pt x="335" y="173"/>
                    </a:cubicBezTo>
                    <a:cubicBezTo>
                      <a:pt x="334" y="172"/>
                      <a:pt x="334" y="170"/>
                      <a:pt x="334" y="169"/>
                    </a:cubicBezTo>
                    <a:cubicBezTo>
                      <a:pt x="334" y="168"/>
                      <a:pt x="334" y="167"/>
                      <a:pt x="333" y="166"/>
                    </a:cubicBezTo>
                    <a:cubicBezTo>
                      <a:pt x="333" y="165"/>
                      <a:pt x="333" y="165"/>
                      <a:pt x="333" y="164"/>
                    </a:cubicBezTo>
                    <a:cubicBezTo>
                      <a:pt x="333" y="163"/>
                      <a:pt x="333" y="163"/>
                      <a:pt x="333" y="163"/>
                    </a:cubicBezTo>
                    <a:cubicBezTo>
                      <a:pt x="342" y="156"/>
                      <a:pt x="342" y="156"/>
                      <a:pt x="342" y="156"/>
                    </a:cubicBezTo>
                    <a:cubicBezTo>
                      <a:pt x="356" y="123"/>
                      <a:pt x="356" y="123"/>
                      <a:pt x="356" y="122"/>
                    </a:cubicBezTo>
                    <a:cubicBezTo>
                      <a:pt x="355" y="116"/>
                      <a:pt x="353" y="111"/>
                      <a:pt x="351" y="107"/>
                    </a:cubicBezTo>
                    <a:cubicBezTo>
                      <a:pt x="351" y="107"/>
                      <a:pt x="351" y="107"/>
                      <a:pt x="351" y="107"/>
                    </a:cubicBezTo>
                    <a:cubicBezTo>
                      <a:pt x="342" y="107"/>
                      <a:pt x="333" y="103"/>
                      <a:pt x="325" y="99"/>
                    </a:cubicBezTo>
                    <a:cubicBezTo>
                      <a:pt x="316" y="95"/>
                      <a:pt x="307" y="91"/>
                      <a:pt x="299" y="91"/>
                    </a:cubicBezTo>
                    <a:cubicBezTo>
                      <a:pt x="292" y="91"/>
                      <a:pt x="285" y="93"/>
                      <a:pt x="279" y="100"/>
                    </a:cubicBezTo>
                    <a:cubicBezTo>
                      <a:pt x="281" y="91"/>
                      <a:pt x="281" y="91"/>
                      <a:pt x="281" y="91"/>
                    </a:cubicBezTo>
                    <a:cubicBezTo>
                      <a:pt x="274" y="89"/>
                      <a:pt x="265" y="86"/>
                      <a:pt x="258" y="83"/>
                    </a:cubicBezTo>
                    <a:cubicBezTo>
                      <a:pt x="252" y="92"/>
                      <a:pt x="252" y="92"/>
                      <a:pt x="246" y="94"/>
                    </a:cubicBezTo>
                    <a:cubicBezTo>
                      <a:pt x="246" y="90"/>
                      <a:pt x="246" y="85"/>
                      <a:pt x="248" y="82"/>
                    </a:cubicBezTo>
                    <a:cubicBezTo>
                      <a:pt x="238" y="79"/>
                      <a:pt x="238" y="79"/>
                      <a:pt x="238" y="79"/>
                    </a:cubicBezTo>
                    <a:cubicBezTo>
                      <a:pt x="232" y="91"/>
                      <a:pt x="232" y="91"/>
                      <a:pt x="232" y="91"/>
                    </a:cubicBezTo>
                    <a:cubicBezTo>
                      <a:pt x="228" y="83"/>
                      <a:pt x="228" y="83"/>
                      <a:pt x="228" y="83"/>
                    </a:cubicBezTo>
                    <a:cubicBezTo>
                      <a:pt x="230" y="80"/>
                      <a:pt x="233" y="76"/>
                      <a:pt x="235" y="73"/>
                    </a:cubicBezTo>
                    <a:cubicBezTo>
                      <a:pt x="229" y="68"/>
                      <a:pt x="229" y="68"/>
                      <a:pt x="225" y="55"/>
                    </a:cubicBezTo>
                    <a:cubicBezTo>
                      <a:pt x="224" y="54"/>
                      <a:pt x="222" y="54"/>
                      <a:pt x="220" y="53"/>
                    </a:cubicBezTo>
                    <a:cubicBezTo>
                      <a:pt x="215" y="45"/>
                      <a:pt x="215" y="45"/>
                      <a:pt x="215" y="45"/>
                    </a:cubicBezTo>
                    <a:cubicBezTo>
                      <a:pt x="199" y="42"/>
                      <a:pt x="199" y="42"/>
                      <a:pt x="199" y="42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8" y="42"/>
                      <a:pt x="198" y="42"/>
                      <a:pt x="197" y="42"/>
                    </a:cubicBezTo>
                    <a:cubicBezTo>
                      <a:pt x="196" y="42"/>
                      <a:pt x="196" y="42"/>
                      <a:pt x="195" y="42"/>
                    </a:cubicBezTo>
                    <a:cubicBezTo>
                      <a:pt x="194" y="42"/>
                      <a:pt x="193" y="42"/>
                      <a:pt x="192" y="42"/>
                    </a:cubicBezTo>
                    <a:cubicBezTo>
                      <a:pt x="192" y="42"/>
                      <a:pt x="191" y="42"/>
                      <a:pt x="190" y="43"/>
                    </a:cubicBezTo>
                    <a:cubicBezTo>
                      <a:pt x="189" y="43"/>
                      <a:pt x="188" y="43"/>
                      <a:pt x="187" y="43"/>
                    </a:cubicBezTo>
                    <a:cubicBezTo>
                      <a:pt x="187" y="43"/>
                      <a:pt x="186" y="43"/>
                      <a:pt x="185" y="43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4" y="43"/>
                      <a:pt x="183" y="43"/>
                      <a:pt x="181" y="42"/>
                    </a:cubicBezTo>
                    <a:cubicBezTo>
                      <a:pt x="181" y="41"/>
                      <a:pt x="179" y="40"/>
                      <a:pt x="179" y="39"/>
                    </a:cubicBezTo>
                    <a:cubicBezTo>
                      <a:pt x="172" y="38"/>
                      <a:pt x="172" y="38"/>
                      <a:pt x="172" y="38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0" y="27"/>
                      <a:pt x="160" y="27"/>
                      <a:pt x="160" y="27"/>
                    </a:cubicBezTo>
                    <a:cubicBezTo>
                      <a:pt x="153" y="28"/>
                      <a:pt x="153" y="28"/>
                      <a:pt x="153" y="28"/>
                    </a:cubicBezTo>
                    <a:cubicBezTo>
                      <a:pt x="153" y="20"/>
                      <a:pt x="153" y="20"/>
                      <a:pt x="153" y="20"/>
                    </a:cubicBezTo>
                    <a:cubicBezTo>
                      <a:pt x="151" y="12"/>
                      <a:pt x="151" y="12"/>
                      <a:pt x="151" y="12"/>
                    </a:cubicBezTo>
                    <a:cubicBezTo>
                      <a:pt x="136" y="14"/>
                      <a:pt x="136" y="14"/>
                      <a:pt x="136" y="14"/>
                    </a:cubicBezTo>
                    <a:cubicBezTo>
                      <a:pt x="133" y="14"/>
                      <a:pt x="129" y="14"/>
                      <a:pt x="126" y="14"/>
                    </a:cubicBezTo>
                    <a:cubicBezTo>
                      <a:pt x="114" y="12"/>
                      <a:pt x="114" y="12"/>
                      <a:pt x="114" y="12"/>
                    </a:cubicBezTo>
                    <a:cubicBezTo>
                      <a:pt x="105" y="10"/>
                      <a:pt x="105" y="10"/>
                      <a:pt x="105" y="1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字魂70号-灵悦黑体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4492625" y="315913"/>
                <a:ext cx="3898901" cy="3800476"/>
                <a:chOff x="4492625" y="315913"/>
                <a:chExt cx="3898901" cy="3800476"/>
              </a:xfrm>
              <a:grpFill/>
            </p:grpSpPr>
            <p:sp>
              <p:nvSpPr>
                <p:cNvPr id="29" name="Freeform 11"/>
                <p:cNvSpPr>
                  <a:spLocks noEditPoints="1"/>
                </p:cNvSpPr>
                <p:nvPr/>
              </p:nvSpPr>
              <p:spPr bwMode="auto">
                <a:xfrm>
                  <a:off x="4660900" y="1171576"/>
                  <a:ext cx="26988" cy="41275"/>
                </a:xfrm>
                <a:custGeom>
                  <a:avLst/>
                  <a:gdLst>
                    <a:gd name="T0" fmla="*/ 0 w 7"/>
                    <a:gd name="T1" fmla="*/ 11 h 11"/>
                    <a:gd name="T2" fmla="*/ 0 w 7"/>
                    <a:gd name="T3" fmla="*/ 11 h 11"/>
                    <a:gd name="T4" fmla="*/ 0 w 7"/>
                    <a:gd name="T5" fmla="*/ 11 h 11"/>
                    <a:gd name="T6" fmla="*/ 5 w 7"/>
                    <a:gd name="T7" fmla="*/ 3 h 11"/>
                    <a:gd name="T8" fmla="*/ 5 w 7"/>
                    <a:gd name="T9" fmla="*/ 3 h 11"/>
                    <a:gd name="T10" fmla="*/ 7 w 7"/>
                    <a:gd name="T11" fmla="*/ 0 h 11"/>
                    <a:gd name="T12" fmla="*/ 6 w 7"/>
                    <a:gd name="T13" fmla="*/ 2 h 11"/>
                    <a:gd name="T14" fmla="*/ 5 w 7"/>
                    <a:gd name="T15" fmla="*/ 2 h 11"/>
                    <a:gd name="T16" fmla="*/ 3 w 7"/>
                    <a:gd name="T17" fmla="*/ 5 h 11"/>
                    <a:gd name="T18" fmla="*/ 3 w 7"/>
                    <a:gd name="T19" fmla="*/ 5 h 11"/>
                    <a:gd name="T20" fmla="*/ 1 w 7"/>
                    <a:gd name="T21" fmla="*/ 8 h 11"/>
                    <a:gd name="T22" fmla="*/ 0 w 7"/>
                    <a:gd name="T23" fmla="*/ 10 h 11"/>
                    <a:gd name="T24" fmla="*/ 0 w 7"/>
                    <a:gd name="T25" fmla="*/ 10 h 11"/>
                    <a:gd name="T26" fmla="*/ 0 w 7"/>
                    <a:gd name="T27" fmla="*/ 11 h 11"/>
                    <a:gd name="T28" fmla="*/ 5 w 7"/>
                    <a:gd name="T29" fmla="*/ 3 h 11"/>
                    <a:gd name="T30" fmla="*/ 7 w 7"/>
                    <a:gd name="T3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" h="11">
                      <a:moveTo>
                        <a:pt x="0" y="11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moveTo>
                        <a:pt x="5" y="3"/>
                      </a:moveTo>
                      <a:cubicBezTo>
                        <a:pt x="5" y="3"/>
                        <a:pt x="5" y="3"/>
                        <a:pt x="5" y="3"/>
                      </a:cubicBezTo>
                      <a:moveTo>
                        <a:pt x="7" y="0"/>
                      </a:move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9"/>
                        <a:pt x="1" y="9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0"/>
                        <a:pt x="5" y="3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2"/>
                <p:cNvSpPr/>
                <p:nvPr/>
              </p:nvSpPr>
              <p:spPr bwMode="auto">
                <a:xfrm>
                  <a:off x="6827838" y="357188"/>
                  <a:ext cx="82550" cy="25400"/>
                </a:xfrm>
                <a:custGeom>
                  <a:avLst/>
                  <a:gdLst>
                    <a:gd name="T0" fmla="*/ 1 w 22"/>
                    <a:gd name="T1" fmla="*/ 0 h 7"/>
                    <a:gd name="T2" fmla="*/ 0 w 22"/>
                    <a:gd name="T3" fmla="*/ 0 h 7"/>
                    <a:gd name="T4" fmla="*/ 2 w 22"/>
                    <a:gd name="T5" fmla="*/ 1 h 7"/>
                    <a:gd name="T6" fmla="*/ 3 w 22"/>
                    <a:gd name="T7" fmla="*/ 2 h 7"/>
                    <a:gd name="T8" fmla="*/ 4 w 22"/>
                    <a:gd name="T9" fmla="*/ 2 h 7"/>
                    <a:gd name="T10" fmla="*/ 8 w 22"/>
                    <a:gd name="T11" fmla="*/ 4 h 7"/>
                    <a:gd name="T12" fmla="*/ 10 w 22"/>
                    <a:gd name="T13" fmla="*/ 5 h 7"/>
                    <a:gd name="T14" fmla="*/ 11 w 22"/>
                    <a:gd name="T15" fmla="*/ 5 h 7"/>
                    <a:gd name="T16" fmla="*/ 15 w 22"/>
                    <a:gd name="T17" fmla="*/ 5 h 7"/>
                    <a:gd name="T18" fmla="*/ 20 w 22"/>
                    <a:gd name="T19" fmla="*/ 6 h 7"/>
                    <a:gd name="T20" fmla="*/ 22 w 22"/>
                    <a:gd name="T21" fmla="*/ 7 h 7"/>
                    <a:gd name="T22" fmla="*/ 7 w 22"/>
                    <a:gd name="T23" fmla="*/ 0 h 7"/>
                    <a:gd name="T24" fmla="*/ 7 w 22"/>
                    <a:gd name="T25" fmla="*/ 0 h 7"/>
                    <a:gd name="T26" fmla="*/ 6 w 22"/>
                    <a:gd name="T27" fmla="*/ 0 h 7"/>
                    <a:gd name="T28" fmla="*/ 6 w 22"/>
                    <a:gd name="T29" fmla="*/ 0 h 7"/>
                    <a:gd name="T30" fmla="*/ 7 w 22"/>
                    <a:gd name="T31" fmla="*/ 1 h 7"/>
                    <a:gd name="T32" fmla="*/ 7 w 22"/>
                    <a:gd name="T33" fmla="*/ 1 h 7"/>
                    <a:gd name="T34" fmla="*/ 4 w 22"/>
                    <a:gd name="T35" fmla="*/ 1 h 7"/>
                    <a:gd name="T36" fmla="*/ 1 w 22"/>
                    <a:gd name="T3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" h="7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2" y="1"/>
                        <a:pt x="3" y="1"/>
                        <a:pt x="3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8" y="3"/>
                        <a:pt x="8" y="3"/>
                        <a:pt x="8" y="4"/>
                      </a:cubicBezTo>
                      <a:cubicBezTo>
                        <a:pt x="8" y="4"/>
                        <a:pt x="9" y="5"/>
                        <a:pt x="10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3" y="5"/>
                        <a:pt x="14" y="5"/>
                        <a:pt x="15" y="5"/>
                      </a:cubicBezTo>
                      <a:cubicBezTo>
                        <a:pt x="16" y="5"/>
                        <a:pt x="17" y="5"/>
                        <a:pt x="20" y="6"/>
                      </a:cubicBezTo>
                      <a:cubicBezTo>
                        <a:pt x="20" y="7"/>
                        <a:pt x="22" y="7"/>
                        <a:pt x="22" y="7"/>
                      </a:cubicBezTo>
                      <a:cubicBezTo>
                        <a:pt x="20" y="2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4" y="1"/>
                      </a:cubicBezTo>
                      <a:cubicBezTo>
                        <a:pt x="3" y="0"/>
                        <a:pt x="2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3"/>
                <p:cNvSpPr/>
                <p:nvPr/>
              </p:nvSpPr>
              <p:spPr bwMode="auto">
                <a:xfrm>
                  <a:off x="6816725" y="360363"/>
                  <a:ext cx="36513" cy="11113"/>
                </a:xfrm>
                <a:custGeom>
                  <a:avLst/>
                  <a:gdLst>
                    <a:gd name="T0" fmla="*/ 2 w 10"/>
                    <a:gd name="T1" fmla="*/ 0 h 3"/>
                    <a:gd name="T2" fmla="*/ 0 w 10"/>
                    <a:gd name="T3" fmla="*/ 0 h 3"/>
                    <a:gd name="T4" fmla="*/ 1 w 10"/>
                    <a:gd name="T5" fmla="*/ 1 h 3"/>
                    <a:gd name="T6" fmla="*/ 9 w 10"/>
                    <a:gd name="T7" fmla="*/ 3 h 3"/>
                    <a:gd name="T8" fmla="*/ 10 w 10"/>
                    <a:gd name="T9" fmla="*/ 3 h 3"/>
                    <a:gd name="T10" fmla="*/ 2 w 10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3">
                      <a:moveTo>
                        <a:pt x="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4" y="2"/>
                        <a:pt x="8" y="3"/>
                        <a:pt x="9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1"/>
                        <a:pt x="4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4"/>
                <p:cNvSpPr/>
                <p:nvPr/>
              </p:nvSpPr>
              <p:spPr bwMode="auto">
                <a:xfrm>
                  <a:off x="6778625" y="365126"/>
                  <a:ext cx="55563" cy="14288"/>
                </a:xfrm>
                <a:custGeom>
                  <a:avLst/>
                  <a:gdLst>
                    <a:gd name="T0" fmla="*/ 7 w 15"/>
                    <a:gd name="T1" fmla="*/ 0 h 4"/>
                    <a:gd name="T2" fmla="*/ 7 w 15"/>
                    <a:gd name="T3" fmla="*/ 0 h 4"/>
                    <a:gd name="T4" fmla="*/ 7 w 15"/>
                    <a:gd name="T5" fmla="*/ 0 h 4"/>
                    <a:gd name="T6" fmla="*/ 3 w 15"/>
                    <a:gd name="T7" fmla="*/ 0 h 4"/>
                    <a:gd name="T8" fmla="*/ 2 w 15"/>
                    <a:gd name="T9" fmla="*/ 1 h 4"/>
                    <a:gd name="T10" fmla="*/ 0 w 15"/>
                    <a:gd name="T11" fmla="*/ 1 h 4"/>
                    <a:gd name="T12" fmla="*/ 3 w 15"/>
                    <a:gd name="T13" fmla="*/ 3 h 4"/>
                    <a:gd name="T14" fmla="*/ 3 w 15"/>
                    <a:gd name="T15" fmla="*/ 3 h 4"/>
                    <a:gd name="T16" fmla="*/ 5 w 15"/>
                    <a:gd name="T17" fmla="*/ 3 h 4"/>
                    <a:gd name="T18" fmla="*/ 11 w 15"/>
                    <a:gd name="T19" fmla="*/ 4 h 4"/>
                    <a:gd name="T20" fmla="*/ 7 w 1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" h="4"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5" y="0"/>
                        <a:pt x="3" y="0"/>
                      </a:cubicBez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8" y="3"/>
                        <a:pt x="8" y="4"/>
                        <a:pt x="11" y="4"/>
                      </a:cubicBezTo>
                      <a:cubicBezTo>
                        <a:pt x="15" y="1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5"/>
                <p:cNvSpPr/>
                <p:nvPr/>
              </p:nvSpPr>
              <p:spPr bwMode="auto">
                <a:xfrm>
                  <a:off x="6462713" y="447676"/>
                  <a:ext cx="63500" cy="17463"/>
                </a:xfrm>
                <a:custGeom>
                  <a:avLst/>
                  <a:gdLst>
                    <a:gd name="T0" fmla="*/ 6 w 17"/>
                    <a:gd name="T1" fmla="*/ 0 h 5"/>
                    <a:gd name="T2" fmla="*/ 4 w 17"/>
                    <a:gd name="T3" fmla="*/ 0 h 5"/>
                    <a:gd name="T4" fmla="*/ 0 w 17"/>
                    <a:gd name="T5" fmla="*/ 3 h 5"/>
                    <a:gd name="T6" fmla="*/ 0 w 17"/>
                    <a:gd name="T7" fmla="*/ 3 h 5"/>
                    <a:gd name="T8" fmla="*/ 3 w 17"/>
                    <a:gd name="T9" fmla="*/ 5 h 5"/>
                    <a:gd name="T10" fmla="*/ 11 w 17"/>
                    <a:gd name="T11" fmla="*/ 5 h 5"/>
                    <a:gd name="T12" fmla="*/ 17 w 17"/>
                    <a:gd name="T13" fmla="*/ 4 h 5"/>
                    <a:gd name="T14" fmla="*/ 6 w 17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5">
                      <a:moveTo>
                        <a:pt x="6" y="0"/>
                      </a:move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3" y="1"/>
                        <a:pt x="3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5"/>
                        <a:pt x="2" y="5"/>
                        <a:pt x="3" y="5"/>
                      </a:cubicBezTo>
                      <a:cubicBezTo>
                        <a:pt x="3" y="5"/>
                        <a:pt x="7" y="5"/>
                        <a:pt x="11" y="5"/>
                      </a:cubicBezTo>
                      <a:cubicBezTo>
                        <a:pt x="14" y="5"/>
                        <a:pt x="17" y="5"/>
                        <a:pt x="17" y="4"/>
                      </a:cubicBezTo>
                      <a:cubicBezTo>
                        <a:pt x="17" y="4"/>
                        <a:pt x="13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6"/>
                <p:cNvSpPr/>
                <p:nvPr/>
              </p:nvSpPr>
              <p:spPr bwMode="auto">
                <a:xfrm>
                  <a:off x="8308975" y="2216151"/>
                  <a:ext cx="71438" cy="274638"/>
                </a:xfrm>
                <a:custGeom>
                  <a:avLst/>
                  <a:gdLst>
                    <a:gd name="T0" fmla="*/ 18 w 19"/>
                    <a:gd name="T1" fmla="*/ 0 h 73"/>
                    <a:gd name="T2" fmla="*/ 17 w 19"/>
                    <a:gd name="T3" fmla="*/ 1 h 73"/>
                    <a:gd name="T4" fmla="*/ 16 w 19"/>
                    <a:gd name="T5" fmla="*/ 1 h 73"/>
                    <a:gd name="T6" fmla="*/ 15 w 19"/>
                    <a:gd name="T7" fmla="*/ 8 h 73"/>
                    <a:gd name="T8" fmla="*/ 13 w 19"/>
                    <a:gd name="T9" fmla="*/ 12 h 73"/>
                    <a:gd name="T10" fmla="*/ 12 w 19"/>
                    <a:gd name="T11" fmla="*/ 18 h 73"/>
                    <a:gd name="T12" fmla="*/ 11 w 19"/>
                    <a:gd name="T13" fmla="*/ 21 h 73"/>
                    <a:gd name="T14" fmla="*/ 7 w 19"/>
                    <a:gd name="T15" fmla="*/ 31 h 73"/>
                    <a:gd name="T16" fmla="*/ 7 w 19"/>
                    <a:gd name="T17" fmla="*/ 39 h 73"/>
                    <a:gd name="T18" fmla="*/ 5 w 19"/>
                    <a:gd name="T19" fmla="*/ 39 h 73"/>
                    <a:gd name="T20" fmla="*/ 4 w 19"/>
                    <a:gd name="T21" fmla="*/ 44 h 73"/>
                    <a:gd name="T22" fmla="*/ 4 w 19"/>
                    <a:gd name="T23" fmla="*/ 51 h 73"/>
                    <a:gd name="T24" fmla="*/ 3 w 19"/>
                    <a:gd name="T25" fmla="*/ 50 h 73"/>
                    <a:gd name="T26" fmla="*/ 1 w 19"/>
                    <a:gd name="T27" fmla="*/ 53 h 73"/>
                    <a:gd name="T28" fmla="*/ 0 w 19"/>
                    <a:gd name="T29" fmla="*/ 72 h 73"/>
                    <a:gd name="T30" fmla="*/ 3 w 19"/>
                    <a:gd name="T31" fmla="*/ 73 h 73"/>
                    <a:gd name="T32" fmla="*/ 10 w 19"/>
                    <a:gd name="T33" fmla="*/ 53 h 73"/>
                    <a:gd name="T34" fmla="*/ 11 w 19"/>
                    <a:gd name="T35" fmla="*/ 45 h 73"/>
                    <a:gd name="T36" fmla="*/ 14 w 19"/>
                    <a:gd name="T37" fmla="*/ 34 h 73"/>
                    <a:gd name="T38" fmla="*/ 14 w 19"/>
                    <a:gd name="T39" fmla="*/ 27 h 73"/>
                    <a:gd name="T40" fmla="*/ 15 w 19"/>
                    <a:gd name="T41" fmla="*/ 23 h 73"/>
                    <a:gd name="T42" fmla="*/ 16 w 19"/>
                    <a:gd name="T43" fmla="*/ 21 h 73"/>
                    <a:gd name="T44" fmla="*/ 17 w 19"/>
                    <a:gd name="T45" fmla="*/ 14 h 73"/>
                    <a:gd name="T46" fmla="*/ 19 w 19"/>
                    <a:gd name="T47" fmla="*/ 6 h 73"/>
                    <a:gd name="T48" fmla="*/ 18 w 19"/>
                    <a:gd name="T49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" h="73">
                      <a:moveTo>
                        <a:pt x="18" y="0"/>
                      </a:moveTo>
                      <a:cubicBezTo>
                        <a:pt x="18" y="0"/>
                        <a:pt x="18" y="1"/>
                        <a:pt x="17" y="1"/>
                      </a:cubicBezTo>
                      <a:cubicBezTo>
                        <a:pt x="17" y="1"/>
                        <a:pt x="16" y="1"/>
                        <a:pt x="16" y="1"/>
                      </a:cubicBezTo>
                      <a:cubicBezTo>
                        <a:pt x="16" y="3"/>
                        <a:pt x="15" y="6"/>
                        <a:pt x="15" y="8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4" y="51"/>
                        <a:pt x="4" y="51"/>
                        <a:pt x="4" y="51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1" y="53"/>
                        <a:pt x="1" y="53"/>
                        <a:pt x="1" y="53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3" y="73"/>
                        <a:pt x="3" y="73"/>
                        <a:pt x="3" y="73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1"/>
                        <a:pt x="14" y="29"/>
                        <a:pt x="14" y="27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8" y="0"/>
                        <a:pt x="18" y="0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7"/>
                <p:cNvSpPr/>
                <p:nvPr/>
              </p:nvSpPr>
              <p:spPr bwMode="auto">
                <a:xfrm>
                  <a:off x="8210550" y="2490788"/>
                  <a:ext cx="95250" cy="66675"/>
                </a:xfrm>
                <a:custGeom>
                  <a:avLst/>
                  <a:gdLst>
                    <a:gd name="T0" fmla="*/ 22 w 25"/>
                    <a:gd name="T1" fmla="*/ 0 h 18"/>
                    <a:gd name="T2" fmla="*/ 19 w 25"/>
                    <a:gd name="T3" fmla="*/ 6 h 18"/>
                    <a:gd name="T4" fmla="*/ 18 w 25"/>
                    <a:gd name="T5" fmla="*/ 6 h 18"/>
                    <a:gd name="T6" fmla="*/ 14 w 25"/>
                    <a:gd name="T7" fmla="*/ 2 h 18"/>
                    <a:gd name="T8" fmla="*/ 12 w 25"/>
                    <a:gd name="T9" fmla="*/ 1 h 18"/>
                    <a:gd name="T10" fmla="*/ 9 w 25"/>
                    <a:gd name="T11" fmla="*/ 5 h 18"/>
                    <a:gd name="T12" fmla="*/ 6 w 25"/>
                    <a:gd name="T13" fmla="*/ 9 h 18"/>
                    <a:gd name="T14" fmla="*/ 4 w 25"/>
                    <a:gd name="T15" fmla="*/ 8 h 18"/>
                    <a:gd name="T16" fmla="*/ 2 w 25"/>
                    <a:gd name="T17" fmla="*/ 10 h 18"/>
                    <a:gd name="T18" fmla="*/ 0 w 25"/>
                    <a:gd name="T19" fmla="*/ 15 h 18"/>
                    <a:gd name="T20" fmla="*/ 3 w 25"/>
                    <a:gd name="T21" fmla="*/ 18 h 18"/>
                    <a:gd name="T22" fmla="*/ 7 w 25"/>
                    <a:gd name="T23" fmla="*/ 14 h 18"/>
                    <a:gd name="T24" fmla="*/ 13 w 25"/>
                    <a:gd name="T25" fmla="*/ 15 h 18"/>
                    <a:gd name="T26" fmla="*/ 16 w 25"/>
                    <a:gd name="T27" fmla="*/ 11 h 18"/>
                    <a:gd name="T28" fmla="*/ 20 w 25"/>
                    <a:gd name="T29" fmla="*/ 13 h 18"/>
                    <a:gd name="T30" fmla="*/ 23 w 25"/>
                    <a:gd name="T31" fmla="*/ 11 h 18"/>
                    <a:gd name="T32" fmla="*/ 25 w 25"/>
                    <a:gd name="T33" fmla="*/ 8 h 18"/>
                    <a:gd name="T34" fmla="*/ 25 w 25"/>
                    <a:gd name="T35" fmla="*/ 4 h 18"/>
                    <a:gd name="T36" fmla="*/ 22 w 25"/>
                    <a:gd name="T37" fmla="*/ 1 h 18"/>
                    <a:gd name="T38" fmla="*/ 22 w 25"/>
                    <a:gd name="T3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5" h="18">
                      <a:moveTo>
                        <a:pt x="22" y="0"/>
                      </a:moveTo>
                      <a:cubicBezTo>
                        <a:pt x="22" y="0"/>
                        <a:pt x="21" y="1"/>
                        <a:pt x="19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6" y="6"/>
                        <a:pt x="14" y="5"/>
                        <a:pt x="14" y="2"/>
                      </a:cubicBezTo>
                      <a:cubicBezTo>
                        <a:pt x="14" y="2"/>
                        <a:pt x="13" y="2"/>
                        <a:pt x="12" y="1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7"/>
                        <a:pt x="8" y="9"/>
                        <a:pt x="6" y="9"/>
                      </a:cubicBezTo>
                      <a:cubicBezTo>
                        <a:pt x="6" y="9"/>
                        <a:pt x="5" y="8"/>
                        <a:pt x="4" y="8"/>
                      </a:cubicBezTo>
                      <a:cubicBezTo>
                        <a:pt x="3" y="9"/>
                        <a:pt x="3" y="10"/>
                        <a:pt x="2" y="1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4" y="1"/>
                        <a:pt x="23" y="1"/>
                        <a:pt x="22" y="1"/>
                      </a:cubicBezTo>
                      <a:cubicBezTo>
                        <a:pt x="22" y="0"/>
                        <a:pt x="22" y="0"/>
                        <a:pt x="2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 18"/>
                <p:cNvSpPr/>
                <p:nvPr/>
              </p:nvSpPr>
              <p:spPr bwMode="auto">
                <a:xfrm>
                  <a:off x="8312150" y="2378076"/>
                  <a:ext cx="7938" cy="19050"/>
                </a:xfrm>
                <a:custGeom>
                  <a:avLst/>
                  <a:gdLst>
                    <a:gd name="T0" fmla="*/ 1 w 2"/>
                    <a:gd name="T1" fmla="*/ 0 h 5"/>
                    <a:gd name="T2" fmla="*/ 0 w 2"/>
                    <a:gd name="T3" fmla="*/ 0 h 5"/>
                    <a:gd name="T4" fmla="*/ 0 w 2"/>
                    <a:gd name="T5" fmla="*/ 4 h 5"/>
                    <a:gd name="T6" fmla="*/ 1 w 2"/>
                    <a:gd name="T7" fmla="*/ 5 h 5"/>
                    <a:gd name="T8" fmla="*/ 2 w 2"/>
                    <a:gd name="T9" fmla="*/ 2 h 5"/>
                    <a:gd name="T10" fmla="*/ 1 w 2"/>
                    <a:gd name="T11" fmla="*/ 0 h 5"/>
                    <a:gd name="T12" fmla="*/ 1 w 2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5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3"/>
                        <a:pt x="0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2"/>
                        <a:pt x="2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Freeform 19"/>
                <p:cNvSpPr/>
                <p:nvPr/>
              </p:nvSpPr>
              <p:spPr bwMode="auto">
                <a:xfrm>
                  <a:off x="8305800" y="2400301"/>
                  <a:ext cx="6350" cy="22225"/>
                </a:xfrm>
                <a:custGeom>
                  <a:avLst/>
                  <a:gdLst>
                    <a:gd name="T0" fmla="*/ 1 w 2"/>
                    <a:gd name="T1" fmla="*/ 0 h 6"/>
                    <a:gd name="T2" fmla="*/ 0 w 2"/>
                    <a:gd name="T3" fmla="*/ 4 h 6"/>
                    <a:gd name="T4" fmla="*/ 0 w 2"/>
                    <a:gd name="T5" fmla="*/ 5 h 6"/>
                    <a:gd name="T6" fmla="*/ 1 w 2"/>
                    <a:gd name="T7" fmla="*/ 6 h 6"/>
                    <a:gd name="T8" fmla="*/ 2 w 2"/>
                    <a:gd name="T9" fmla="*/ 4 h 6"/>
                    <a:gd name="T10" fmla="*/ 2 w 2"/>
                    <a:gd name="T11" fmla="*/ 1 h 6"/>
                    <a:gd name="T12" fmla="*/ 1 w 2"/>
                    <a:gd name="T13" fmla="*/ 0 h 6"/>
                    <a:gd name="T14" fmla="*/ 1 w 2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6">
                      <a:moveTo>
                        <a:pt x="1" y="0"/>
                      </a:moveTo>
                      <a:cubicBezTo>
                        <a:pt x="0" y="0"/>
                        <a:pt x="0" y="2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Freeform 20"/>
                <p:cNvSpPr/>
                <p:nvPr/>
              </p:nvSpPr>
              <p:spPr bwMode="auto">
                <a:xfrm>
                  <a:off x="8293100" y="2392363"/>
                  <a:ext cx="7938" cy="33338"/>
                </a:xfrm>
                <a:custGeom>
                  <a:avLst/>
                  <a:gdLst>
                    <a:gd name="T0" fmla="*/ 1 w 2"/>
                    <a:gd name="T1" fmla="*/ 0 h 9"/>
                    <a:gd name="T2" fmla="*/ 0 w 2"/>
                    <a:gd name="T3" fmla="*/ 0 h 9"/>
                    <a:gd name="T4" fmla="*/ 0 w 2"/>
                    <a:gd name="T5" fmla="*/ 6 h 9"/>
                    <a:gd name="T6" fmla="*/ 0 w 2"/>
                    <a:gd name="T7" fmla="*/ 9 h 9"/>
                    <a:gd name="T8" fmla="*/ 2 w 2"/>
                    <a:gd name="T9" fmla="*/ 1 h 9"/>
                    <a:gd name="T10" fmla="*/ 1 w 2"/>
                    <a:gd name="T11" fmla="*/ 0 h 9"/>
                    <a:gd name="T12" fmla="*/ 1 w 2"/>
                    <a:gd name="T1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9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" y="8"/>
                        <a:pt x="2" y="6"/>
                        <a:pt x="2" y="1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21"/>
                <p:cNvSpPr/>
                <p:nvPr/>
              </p:nvSpPr>
              <p:spPr bwMode="auto">
                <a:xfrm>
                  <a:off x="8185150" y="2114551"/>
                  <a:ext cx="107950" cy="304800"/>
                </a:xfrm>
                <a:custGeom>
                  <a:avLst/>
                  <a:gdLst>
                    <a:gd name="T0" fmla="*/ 5 w 29"/>
                    <a:gd name="T1" fmla="*/ 0 h 81"/>
                    <a:gd name="T2" fmla="*/ 1 w 29"/>
                    <a:gd name="T3" fmla="*/ 11 h 81"/>
                    <a:gd name="T4" fmla="*/ 0 w 29"/>
                    <a:gd name="T5" fmla="*/ 13 h 81"/>
                    <a:gd name="T6" fmla="*/ 2 w 29"/>
                    <a:gd name="T7" fmla="*/ 15 h 81"/>
                    <a:gd name="T8" fmla="*/ 2 w 29"/>
                    <a:gd name="T9" fmla="*/ 14 h 81"/>
                    <a:gd name="T10" fmla="*/ 3 w 29"/>
                    <a:gd name="T11" fmla="*/ 16 h 81"/>
                    <a:gd name="T12" fmla="*/ 3 w 29"/>
                    <a:gd name="T13" fmla="*/ 22 h 81"/>
                    <a:gd name="T14" fmla="*/ 5 w 29"/>
                    <a:gd name="T15" fmla="*/ 23 h 81"/>
                    <a:gd name="T16" fmla="*/ 3 w 29"/>
                    <a:gd name="T17" fmla="*/ 40 h 81"/>
                    <a:gd name="T18" fmla="*/ 6 w 29"/>
                    <a:gd name="T19" fmla="*/ 46 h 81"/>
                    <a:gd name="T20" fmla="*/ 6 w 29"/>
                    <a:gd name="T21" fmla="*/ 47 h 81"/>
                    <a:gd name="T22" fmla="*/ 7 w 29"/>
                    <a:gd name="T23" fmla="*/ 58 h 81"/>
                    <a:gd name="T24" fmla="*/ 9 w 29"/>
                    <a:gd name="T25" fmla="*/ 64 h 81"/>
                    <a:gd name="T26" fmla="*/ 8 w 29"/>
                    <a:gd name="T27" fmla="*/ 69 h 81"/>
                    <a:gd name="T28" fmla="*/ 8 w 29"/>
                    <a:gd name="T29" fmla="*/ 79 h 81"/>
                    <a:gd name="T30" fmla="*/ 11 w 29"/>
                    <a:gd name="T31" fmla="*/ 81 h 81"/>
                    <a:gd name="T32" fmla="*/ 13 w 29"/>
                    <a:gd name="T33" fmla="*/ 80 h 81"/>
                    <a:gd name="T34" fmla="*/ 16 w 29"/>
                    <a:gd name="T35" fmla="*/ 76 h 81"/>
                    <a:gd name="T36" fmla="*/ 16 w 29"/>
                    <a:gd name="T37" fmla="*/ 76 h 81"/>
                    <a:gd name="T38" fmla="*/ 19 w 29"/>
                    <a:gd name="T39" fmla="*/ 80 h 81"/>
                    <a:gd name="T40" fmla="*/ 21 w 29"/>
                    <a:gd name="T41" fmla="*/ 75 h 81"/>
                    <a:gd name="T42" fmla="*/ 21 w 29"/>
                    <a:gd name="T43" fmla="*/ 75 h 81"/>
                    <a:gd name="T44" fmla="*/ 23 w 29"/>
                    <a:gd name="T45" fmla="*/ 75 h 81"/>
                    <a:gd name="T46" fmla="*/ 24 w 29"/>
                    <a:gd name="T47" fmla="*/ 75 h 81"/>
                    <a:gd name="T48" fmla="*/ 25 w 29"/>
                    <a:gd name="T49" fmla="*/ 75 h 81"/>
                    <a:gd name="T50" fmla="*/ 29 w 29"/>
                    <a:gd name="T51" fmla="*/ 54 h 81"/>
                    <a:gd name="T52" fmla="*/ 29 w 29"/>
                    <a:gd name="T53" fmla="*/ 54 h 81"/>
                    <a:gd name="T54" fmla="*/ 29 w 29"/>
                    <a:gd name="T55" fmla="*/ 53 h 81"/>
                    <a:gd name="T56" fmla="*/ 29 w 29"/>
                    <a:gd name="T57" fmla="*/ 53 h 81"/>
                    <a:gd name="T58" fmla="*/ 29 w 29"/>
                    <a:gd name="T59" fmla="*/ 52 h 81"/>
                    <a:gd name="T60" fmla="*/ 29 w 29"/>
                    <a:gd name="T61" fmla="*/ 52 h 81"/>
                    <a:gd name="T62" fmla="*/ 29 w 29"/>
                    <a:gd name="T63" fmla="*/ 51 h 81"/>
                    <a:gd name="T64" fmla="*/ 29 w 29"/>
                    <a:gd name="T65" fmla="*/ 50 h 81"/>
                    <a:gd name="T66" fmla="*/ 29 w 29"/>
                    <a:gd name="T67" fmla="*/ 49 h 81"/>
                    <a:gd name="T68" fmla="*/ 27 w 29"/>
                    <a:gd name="T69" fmla="*/ 43 h 81"/>
                    <a:gd name="T70" fmla="*/ 25 w 29"/>
                    <a:gd name="T71" fmla="*/ 44 h 81"/>
                    <a:gd name="T72" fmla="*/ 24 w 29"/>
                    <a:gd name="T73" fmla="*/ 45 h 81"/>
                    <a:gd name="T74" fmla="*/ 23 w 29"/>
                    <a:gd name="T75" fmla="*/ 45 h 81"/>
                    <a:gd name="T76" fmla="*/ 24 w 29"/>
                    <a:gd name="T77" fmla="*/ 37 h 81"/>
                    <a:gd name="T78" fmla="*/ 22 w 29"/>
                    <a:gd name="T79" fmla="*/ 33 h 81"/>
                    <a:gd name="T80" fmla="*/ 19 w 29"/>
                    <a:gd name="T81" fmla="*/ 30 h 81"/>
                    <a:gd name="T82" fmla="*/ 16 w 29"/>
                    <a:gd name="T83" fmla="*/ 24 h 81"/>
                    <a:gd name="T84" fmla="*/ 15 w 29"/>
                    <a:gd name="T85" fmla="*/ 24 h 81"/>
                    <a:gd name="T86" fmla="*/ 14 w 29"/>
                    <a:gd name="T87" fmla="*/ 20 h 81"/>
                    <a:gd name="T88" fmla="*/ 14 w 29"/>
                    <a:gd name="T89" fmla="*/ 18 h 81"/>
                    <a:gd name="T90" fmla="*/ 9 w 29"/>
                    <a:gd name="T91" fmla="*/ 2 h 81"/>
                    <a:gd name="T92" fmla="*/ 7 w 29"/>
                    <a:gd name="T93" fmla="*/ 1 h 81"/>
                    <a:gd name="T94" fmla="*/ 5 w 29"/>
                    <a:gd name="T9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9" h="81">
                      <a:moveTo>
                        <a:pt x="5" y="0"/>
                      </a:moveTo>
                      <a:cubicBezTo>
                        <a:pt x="4" y="10"/>
                        <a:pt x="3" y="10"/>
                        <a:pt x="1" y="11"/>
                      </a:cubicBezTo>
                      <a:cubicBezTo>
                        <a:pt x="1" y="11"/>
                        <a:pt x="0" y="11"/>
                        <a:pt x="0" y="13"/>
                      </a:cubicBezTo>
                      <a:cubicBezTo>
                        <a:pt x="0" y="13"/>
                        <a:pt x="1" y="15"/>
                        <a:pt x="2" y="15"/>
                      </a:cubicBezTo>
                      <a:cubicBezTo>
                        <a:pt x="2" y="15"/>
                        <a:pt x="2" y="15"/>
                        <a:pt x="2" y="14"/>
                      </a:cubicBezTo>
                      <a:cubicBezTo>
                        <a:pt x="3" y="15"/>
                        <a:pt x="3" y="16"/>
                        <a:pt x="3" y="16"/>
                      </a:cubicBezTo>
                      <a:cubicBezTo>
                        <a:pt x="2" y="19"/>
                        <a:pt x="2" y="19"/>
                        <a:pt x="3" y="22"/>
                      </a:cubicBezTo>
                      <a:cubicBezTo>
                        <a:pt x="4" y="22"/>
                        <a:pt x="5" y="22"/>
                        <a:pt x="5" y="23"/>
                      </a:cubicBezTo>
                      <a:cubicBezTo>
                        <a:pt x="7" y="27"/>
                        <a:pt x="8" y="30"/>
                        <a:pt x="3" y="40"/>
                      </a:cubicBezTo>
                      <a:cubicBezTo>
                        <a:pt x="1" y="44"/>
                        <a:pt x="3" y="45"/>
                        <a:pt x="6" y="46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50"/>
                        <a:pt x="6" y="54"/>
                        <a:pt x="7" y="58"/>
                      </a:cubicBezTo>
                      <a:cubicBezTo>
                        <a:pt x="9" y="63"/>
                        <a:pt x="9" y="63"/>
                        <a:pt x="9" y="64"/>
                      </a:cubicBezTo>
                      <a:cubicBezTo>
                        <a:pt x="9" y="64"/>
                        <a:pt x="9" y="65"/>
                        <a:pt x="8" y="69"/>
                      </a:cubicBezTo>
                      <a:cubicBezTo>
                        <a:pt x="8" y="72"/>
                        <a:pt x="8" y="78"/>
                        <a:pt x="8" y="79"/>
                      </a:cubicBezTo>
                      <a:cubicBezTo>
                        <a:pt x="9" y="81"/>
                        <a:pt x="10" y="81"/>
                        <a:pt x="11" y="81"/>
                      </a:cubicBezTo>
                      <a:cubicBezTo>
                        <a:pt x="12" y="81"/>
                        <a:pt x="13" y="80"/>
                        <a:pt x="13" y="80"/>
                      </a:cubicBezTo>
                      <a:cubicBezTo>
                        <a:pt x="15" y="76"/>
                        <a:pt x="15" y="76"/>
                        <a:pt x="16" y="76"/>
                      </a:cubicBezTo>
                      <a:cubicBezTo>
                        <a:pt x="16" y="76"/>
                        <a:pt x="16" y="76"/>
                        <a:pt x="16" y="76"/>
                      </a:cubicBezTo>
                      <a:cubicBezTo>
                        <a:pt x="18" y="76"/>
                        <a:pt x="18" y="79"/>
                        <a:pt x="19" y="80"/>
                      </a:cubicBezTo>
                      <a:cubicBezTo>
                        <a:pt x="21" y="79"/>
                        <a:pt x="20" y="76"/>
                        <a:pt x="21" y="75"/>
                      </a:cubicBezTo>
                      <a:cubicBezTo>
                        <a:pt x="21" y="75"/>
                        <a:pt x="21" y="75"/>
                        <a:pt x="21" y="75"/>
                      </a:cubicBezTo>
                      <a:cubicBezTo>
                        <a:pt x="22" y="75"/>
                        <a:pt x="22" y="75"/>
                        <a:pt x="23" y="75"/>
                      </a:cubicBezTo>
                      <a:cubicBezTo>
                        <a:pt x="23" y="75"/>
                        <a:pt x="24" y="75"/>
                        <a:pt x="24" y="75"/>
                      </a:cubicBezTo>
                      <a:cubicBezTo>
                        <a:pt x="24" y="75"/>
                        <a:pt x="25" y="75"/>
                        <a:pt x="25" y="75"/>
                      </a:cubicBezTo>
                      <a:cubicBezTo>
                        <a:pt x="26" y="67"/>
                        <a:pt x="26" y="67"/>
                        <a:pt x="29" y="54"/>
                      </a:cubicBezTo>
                      <a:cubicBezTo>
                        <a:pt x="29" y="54"/>
                        <a:pt x="29" y="54"/>
                        <a:pt x="29" y="54"/>
                      </a:cubicBezTo>
                      <a:cubicBezTo>
                        <a:pt x="29" y="53"/>
                        <a:pt x="29" y="53"/>
                        <a:pt x="29" y="53"/>
                      </a:cubicBezTo>
                      <a:cubicBezTo>
                        <a:pt x="29" y="53"/>
                        <a:pt x="29" y="53"/>
                        <a:pt x="29" y="53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29" y="50"/>
                        <a:pt x="29" y="50"/>
                        <a:pt x="29" y="50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29" y="44"/>
                        <a:pt x="28" y="43"/>
                        <a:pt x="27" y="43"/>
                      </a:cubicBezTo>
                      <a:cubicBezTo>
                        <a:pt x="26" y="43"/>
                        <a:pt x="26" y="43"/>
                        <a:pt x="25" y="44"/>
                      </a:cubicBezTo>
                      <a:cubicBezTo>
                        <a:pt x="25" y="44"/>
                        <a:pt x="24" y="45"/>
                        <a:pt x="24" y="45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23" y="42"/>
                        <a:pt x="25" y="40"/>
                        <a:pt x="24" y="37"/>
                      </a:cubicBezTo>
                      <a:cubicBezTo>
                        <a:pt x="23" y="36"/>
                        <a:pt x="22" y="34"/>
                        <a:pt x="22" y="33"/>
                      </a:cubicBezTo>
                      <a:cubicBezTo>
                        <a:pt x="21" y="32"/>
                        <a:pt x="19" y="31"/>
                        <a:pt x="19" y="30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4"/>
                        <a:pt x="16" y="24"/>
                        <a:pt x="15" y="24"/>
                      </a:cubicBezTo>
                      <a:cubicBezTo>
                        <a:pt x="14" y="24"/>
                        <a:pt x="13" y="21"/>
                        <a:pt x="14" y="20"/>
                      </a:cubicBezTo>
                      <a:cubicBezTo>
                        <a:pt x="14" y="19"/>
                        <a:pt x="14" y="19"/>
                        <a:pt x="14" y="18"/>
                      </a:cubicBezTo>
                      <a:cubicBezTo>
                        <a:pt x="14" y="17"/>
                        <a:pt x="9" y="2"/>
                        <a:pt x="9" y="2"/>
                      </a:cubicBezTo>
                      <a:cubicBezTo>
                        <a:pt x="8" y="1"/>
                        <a:pt x="8" y="1"/>
                        <a:pt x="7" y="1"/>
                      </a:cubicBezTo>
                      <a:cubicBezTo>
                        <a:pt x="6" y="1"/>
                        <a:pt x="6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22"/>
                <p:cNvSpPr/>
                <p:nvPr/>
              </p:nvSpPr>
              <p:spPr bwMode="auto">
                <a:xfrm>
                  <a:off x="7004050" y="3214688"/>
                  <a:ext cx="128588" cy="184150"/>
                </a:xfrm>
                <a:custGeom>
                  <a:avLst/>
                  <a:gdLst>
                    <a:gd name="T0" fmla="*/ 33 w 34"/>
                    <a:gd name="T1" fmla="*/ 0 h 49"/>
                    <a:gd name="T2" fmla="*/ 25 w 34"/>
                    <a:gd name="T3" fmla="*/ 4 h 49"/>
                    <a:gd name="T4" fmla="*/ 21 w 34"/>
                    <a:gd name="T5" fmla="*/ 14 h 49"/>
                    <a:gd name="T6" fmla="*/ 16 w 34"/>
                    <a:gd name="T7" fmla="*/ 16 h 49"/>
                    <a:gd name="T8" fmla="*/ 15 w 34"/>
                    <a:gd name="T9" fmla="*/ 20 h 49"/>
                    <a:gd name="T10" fmla="*/ 10 w 34"/>
                    <a:gd name="T11" fmla="*/ 23 h 49"/>
                    <a:gd name="T12" fmla="*/ 8 w 34"/>
                    <a:gd name="T13" fmla="*/ 23 h 49"/>
                    <a:gd name="T14" fmla="*/ 5 w 34"/>
                    <a:gd name="T15" fmla="*/ 22 h 49"/>
                    <a:gd name="T16" fmla="*/ 2 w 34"/>
                    <a:gd name="T17" fmla="*/ 21 h 49"/>
                    <a:gd name="T18" fmla="*/ 0 w 34"/>
                    <a:gd name="T19" fmla="*/ 21 h 49"/>
                    <a:gd name="T20" fmla="*/ 1 w 34"/>
                    <a:gd name="T21" fmla="*/ 26 h 49"/>
                    <a:gd name="T22" fmla="*/ 4 w 34"/>
                    <a:gd name="T23" fmla="*/ 30 h 49"/>
                    <a:gd name="T24" fmla="*/ 3 w 34"/>
                    <a:gd name="T25" fmla="*/ 33 h 49"/>
                    <a:gd name="T26" fmla="*/ 10 w 34"/>
                    <a:gd name="T27" fmla="*/ 31 h 49"/>
                    <a:gd name="T28" fmla="*/ 8 w 34"/>
                    <a:gd name="T29" fmla="*/ 40 h 49"/>
                    <a:gd name="T30" fmla="*/ 13 w 34"/>
                    <a:gd name="T31" fmla="*/ 48 h 49"/>
                    <a:gd name="T32" fmla="*/ 16 w 34"/>
                    <a:gd name="T33" fmla="*/ 49 h 49"/>
                    <a:gd name="T34" fmla="*/ 19 w 34"/>
                    <a:gd name="T35" fmla="*/ 44 h 49"/>
                    <a:gd name="T36" fmla="*/ 17 w 34"/>
                    <a:gd name="T37" fmla="*/ 41 h 49"/>
                    <a:gd name="T38" fmla="*/ 18 w 34"/>
                    <a:gd name="T39" fmla="*/ 37 h 49"/>
                    <a:gd name="T40" fmla="*/ 23 w 34"/>
                    <a:gd name="T41" fmla="*/ 35 h 49"/>
                    <a:gd name="T42" fmla="*/ 26 w 34"/>
                    <a:gd name="T43" fmla="*/ 30 h 49"/>
                    <a:gd name="T44" fmla="*/ 20 w 34"/>
                    <a:gd name="T45" fmla="*/ 28 h 49"/>
                    <a:gd name="T46" fmla="*/ 24 w 34"/>
                    <a:gd name="T47" fmla="*/ 14 h 49"/>
                    <a:gd name="T48" fmla="*/ 32 w 34"/>
                    <a:gd name="T49" fmla="*/ 7 h 49"/>
                    <a:gd name="T50" fmla="*/ 34 w 34"/>
                    <a:gd name="T51" fmla="*/ 0 h 49"/>
                    <a:gd name="T52" fmla="*/ 33 w 34"/>
                    <a:gd name="T53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4" h="49">
                      <a:moveTo>
                        <a:pt x="33" y="0"/>
                      </a:moveTo>
                      <a:cubicBezTo>
                        <a:pt x="31" y="1"/>
                        <a:pt x="25" y="4"/>
                        <a:pt x="25" y="4"/>
                      </a:cubicBezTo>
                      <a:cubicBezTo>
                        <a:pt x="23" y="6"/>
                        <a:pt x="23" y="11"/>
                        <a:pt x="21" y="14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9" y="23"/>
                        <a:pt x="8" y="23"/>
                        <a:pt x="8" y="23"/>
                      </a:cubicBezTo>
                      <a:cubicBezTo>
                        <a:pt x="6" y="23"/>
                        <a:pt x="5" y="22"/>
                        <a:pt x="5" y="22"/>
                      </a:cubicBezTo>
                      <a:cubicBezTo>
                        <a:pt x="4" y="22"/>
                        <a:pt x="4" y="21"/>
                        <a:pt x="2" y="21"/>
                      </a:cubicBezTo>
                      <a:cubicBezTo>
                        <a:pt x="2" y="21"/>
                        <a:pt x="1" y="21"/>
                        <a:pt x="0" y="21"/>
                      </a:cubicBezTo>
                      <a:cubicBezTo>
                        <a:pt x="1" y="23"/>
                        <a:pt x="1" y="25"/>
                        <a:pt x="1" y="26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4" y="31"/>
                        <a:pt x="4" y="32"/>
                        <a:pt x="3" y="33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17" y="41"/>
                        <a:pt x="17" y="41"/>
                        <a:pt x="17" y="41"/>
                      </a:cubicBezTo>
                      <a:cubicBezTo>
                        <a:pt x="17" y="40"/>
                        <a:pt x="17" y="39"/>
                        <a:pt x="18" y="37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4" y="2"/>
                        <a:pt x="34" y="1"/>
                        <a:pt x="34" y="0"/>
                      </a:cubicBezTo>
                      <a:cubicBezTo>
                        <a:pt x="33" y="0"/>
                        <a:pt x="33" y="0"/>
                        <a:pt x="3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23"/>
                <p:cNvSpPr/>
                <p:nvPr/>
              </p:nvSpPr>
              <p:spPr bwMode="auto">
                <a:xfrm>
                  <a:off x="7083425" y="3368676"/>
                  <a:ext cx="112713" cy="158750"/>
                </a:xfrm>
                <a:custGeom>
                  <a:avLst/>
                  <a:gdLst>
                    <a:gd name="T0" fmla="*/ 10 w 30"/>
                    <a:gd name="T1" fmla="*/ 0 h 42"/>
                    <a:gd name="T2" fmla="*/ 6 w 30"/>
                    <a:gd name="T3" fmla="*/ 3 h 42"/>
                    <a:gd name="T4" fmla="*/ 0 w 30"/>
                    <a:gd name="T5" fmla="*/ 5 h 42"/>
                    <a:gd name="T6" fmla="*/ 0 w 30"/>
                    <a:gd name="T7" fmla="*/ 11 h 42"/>
                    <a:gd name="T8" fmla="*/ 3 w 30"/>
                    <a:gd name="T9" fmla="*/ 16 h 42"/>
                    <a:gd name="T10" fmla="*/ 2 w 30"/>
                    <a:gd name="T11" fmla="*/ 23 h 42"/>
                    <a:gd name="T12" fmla="*/ 6 w 30"/>
                    <a:gd name="T13" fmla="*/ 24 h 42"/>
                    <a:gd name="T14" fmla="*/ 10 w 30"/>
                    <a:gd name="T15" fmla="*/ 26 h 42"/>
                    <a:gd name="T16" fmla="*/ 10 w 30"/>
                    <a:gd name="T17" fmla="*/ 32 h 42"/>
                    <a:gd name="T18" fmla="*/ 15 w 30"/>
                    <a:gd name="T19" fmla="*/ 41 h 42"/>
                    <a:gd name="T20" fmla="*/ 19 w 30"/>
                    <a:gd name="T21" fmla="*/ 42 h 42"/>
                    <a:gd name="T22" fmla="*/ 23 w 30"/>
                    <a:gd name="T23" fmla="*/ 39 h 42"/>
                    <a:gd name="T24" fmla="*/ 28 w 30"/>
                    <a:gd name="T25" fmla="*/ 37 h 42"/>
                    <a:gd name="T26" fmla="*/ 30 w 30"/>
                    <a:gd name="T27" fmla="*/ 32 h 42"/>
                    <a:gd name="T28" fmla="*/ 26 w 30"/>
                    <a:gd name="T29" fmla="*/ 23 h 42"/>
                    <a:gd name="T30" fmla="*/ 22 w 30"/>
                    <a:gd name="T31" fmla="*/ 22 h 42"/>
                    <a:gd name="T32" fmla="*/ 21 w 30"/>
                    <a:gd name="T33" fmla="*/ 19 h 42"/>
                    <a:gd name="T34" fmla="*/ 17 w 30"/>
                    <a:gd name="T35" fmla="*/ 18 h 42"/>
                    <a:gd name="T36" fmla="*/ 14 w 30"/>
                    <a:gd name="T37" fmla="*/ 8 h 42"/>
                    <a:gd name="T38" fmla="*/ 10 w 30"/>
                    <a:gd name="T39" fmla="*/ 7 h 42"/>
                    <a:gd name="T40" fmla="*/ 12 w 30"/>
                    <a:gd name="T41" fmla="*/ 2 h 42"/>
                    <a:gd name="T42" fmla="*/ 10 w 30"/>
                    <a:gd name="T43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0" h="42">
                      <a:moveTo>
                        <a:pt x="10" y="0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9"/>
                        <a:pt x="2" y="21"/>
                        <a:pt x="2" y="23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9" y="35"/>
                        <a:pt x="29" y="34"/>
                        <a:pt x="30" y="32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0" y="0"/>
                        <a:pt x="10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24"/>
                <p:cNvSpPr/>
                <p:nvPr/>
              </p:nvSpPr>
              <p:spPr bwMode="auto">
                <a:xfrm>
                  <a:off x="8185150" y="2527301"/>
                  <a:ext cx="22225" cy="30163"/>
                </a:xfrm>
                <a:custGeom>
                  <a:avLst/>
                  <a:gdLst>
                    <a:gd name="T0" fmla="*/ 5 w 6"/>
                    <a:gd name="T1" fmla="*/ 0 h 8"/>
                    <a:gd name="T2" fmla="*/ 2 w 6"/>
                    <a:gd name="T3" fmla="*/ 2 h 8"/>
                    <a:gd name="T4" fmla="*/ 1 w 6"/>
                    <a:gd name="T5" fmla="*/ 5 h 8"/>
                    <a:gd name="T6" fmla="*/ 1 w 6"/>
                    <a:gd name="T7" fmla="*/ 8 h 8"/>
                    <a:gd name="T8" fmla="*/ 2 w 6"/>
                    <a:gd name="T9" fmla="*/ 8 h 8"/>
                    <a:gd name="T10" fmla="*/ 5 w 6"/>
                    <a:gd name="T11" fmla="*/ 5 h 8"/>
                    <a:gd name="T12" fmla="*/ 6 w 6"/>
                    <a:gd name="T13" fmla="*/ 1 h 8"/>
                    <a:gd name="T14" fmla="*/ 5 w 6"/>
                    <a:gd name="T15" fmla="*/ 0 h 8"/>
                    <a:gd name="T16" fmla="*/ 5 w 6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8">
                      <a:moveTo>
                        <a:pt x="5" y="0"/>
                      </a:moveTo>
                      <a:cubicBezTo>
                        <a:pt x="4" y="0"/>
                        <a:pt x="3" y="1"/>
                        <a:pt x="2" y="2"/>
                      </a:cubicBezTo>
                      <a:cubicBezTo>
                        <a:pt x="1" y="3"/>
                        <a:pt x="1" y="3"/>
                        <a:pt x="1" y="5"/>
                      </a:cubicBezTo>
                      <a:cubicBezTo>
                        <a:pt x="0" y="7"/>
                        <a:pt x="1" y="8"/>
                        <a:pt x="1" y="8"/>
                      </a:cubicBezTo>
                      <a:cubicBezTo>
                        <a:pt x="1" y="8"/>
                        <a:pt x="2" y="8"/>
                        <a:pt x="2" y="8"/>
                      </a:cubicBezTo>
                      <a:cubicBezTo>
                        <a:pt x="3" y="7"/>
                        <a:pt x="5" y="5"/>
                        <a:pt x="5" y="5"/>
                      </a:cubicBezTo>
                      <a:cubicBezTo>
                        <a:pt x="5" y="4"/>
                        <a:pt x="5" y="2"/>
                        <a:pt x="6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25"/>
                <p:cNvSpPr/>
                <p:nvPr/>
              </p:nvSpPr>
              <p:spPr bwMode="auto">
                <a:xfrm>
                  <a:off x="8169275" y="2520951"/>
                  <a:ext cx="15875" cy="14288"/>
                </a:xfrm>
                <a:custGeom>
                  <a:avLst/>
                  <a:gdLst>
                    <a:gd name="T0" fmla="*/ 4 w 4"/>
                    <a:gd name="T1" fmla="*/ 0 h 4"/>
                    <a:gd name="T2" fmla="*/ 2 w 4"/>
                    <a:gd name="T3" fmla="*/ 0 h 4"/>
                    <a:gd name="T4" fmla="*/ 0 w 4"/>
                    <a:gd name="T5" fmla="*/ 4 h 4"/>
                    <a:gd name="T6" fmla="*/ 4 w 4"/>
                    <a:gd name="T7" fmla="*/ 4 h 4"/>
                    <a:gd name="T8" fmla="*/ 4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1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 26"/>
                <p:cNvSpPr/>
                <p:nvPr/>
              </p:nvSpPr>
              <p:spPr bwMode="auto">
                <a:xfrm>
                  <a:off x="8143875" y="2551113"/>
                  <a:ext cx="33338" cy="28575"/>
                </a:xfrm>
                <a:custGeom>
                  <a:avLst/>
                  <a:gdLst>
                    <a:gd name="T0" fmla="*/ 8 w 9"/>
                    <a:gd name="T1" fmla="*/ 0 h 8"/>
                    <a:gd name="T2" fmla="*/ 3 w 9"/>
                    <a:gd name="T3" fmla="*/ 1 h 8"/>
                    <a:gd name="T4" fmla="*/ 0 w 9"/>
                    <a:gd name="T5" fmla="*/ 5 h 8"/>
                    <a:gd name="T6" fmla="*/ 2 w 9"/>
                    <a:gd name="T7" fmla="*/ 8 h 8"/>
                    <a:gd name="T8" fmla="*/ 5 w 9"/>
                    <a:gd name="T9" fmla="*/ 6 h 8"/>
                    <a:gd name="T10" fmla="*/ 8 w 9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8">
                      <a:moveTo>
                        <a:pt x="8" y="0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7" y="5"/>
                        <a:pt x="9" y="3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 27"/>
                <p:cNvSpPr/>
                <p:nvPr/>
              </p:nvSpPr>
              <p:spPr bwMode="auto">
                <a:xfrm>
                  <a:off x="8128000" y="2516188"/>
                  <a:ext cx="34925" cy="22225"/>
                </a:xfrm>
                <a:custGeom>
                  <a:avLst/>
                  <a:gdLst>
                    <a:gd name="T0" fmla="*/ 7 w 9"/>
                    <a:gd name="T1" fmla="*/ 0 h 6"/>
                    <a:gd name="T2" fmla="*/ 6 w 9"/>
                    <a:gd name="T3" fmla="*/ 2 h 6"/>
                    <a:gd name="T4" fmla="*/ 0 w 9"/>
                    <a:gd name="T5" fmla="*/ 3 h 6"/>
                    <a:gd name="T6" fmla="*/ 0 w 9"/>
                    <a:gd name="T7" fmla="*/ 3 h 6"/>
                    <a:gd name="T8" fmla="*/ 1 w 9"/>
                    <a:gd name="T9" fmla="*/ 6 h 6"/>
                    <a:gd name="T10" fmla="*/ 8 w 9"/>
                    <a:gd name="T11" fmla="*/ 6 h 6"/>
                    <a:gd name="T12" fmla="*/ 9 w 9"/>
                    <a:gd name="T13" fmla="*/ 3 h 6"/>
                    <a:gd name="T14" fmla="*/ 7 w 9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7" y="0"/>
                      </a:move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0" y="5"/>
                        <a:pt x="1" y="6"/>
                      </a:cubicBezTo>
                      <a:cubicBezTo>
                        <a:pt x="2" y="6"/>
                        <a:pt x="5" y="6"/>
                        <a:pt x="8" y="6"/>
                      </a:cubicBezTo>
                      <a:cubicBezTo>
                        <a:pt x="9" y="5"/>
                        <a:pt x="9" y="4"/>
                        <a:pt x="9" y="3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8"/>
                <p:cNvSpPr/>
                <p:nvPr/>
              </p:nvSpPr>
              <p:spPr bwMode="auto">
                <a:xfrm>
                  <a:off x="7289800" y="2817813"/>
                  <a:ext cx="74613" cy="69850"/>
                </a:xfrm>
                <a:custGeom>
                  <a:avLst/>
                  <a:gdLst>
                    <a:gd name="T0" fmla="*/ 19 w 20"/>
                    <a:gd name="T1" fmla="*/ 0 h 19"/>
                    <a:gd name="T2" fmla="*/ 19 w 20"/>
                    <a:gd name="T3" fmla="*/ 0 h 19"/>
                    <a:gd name="T4" fmla="*/ 14 w 20"/>
                    <a:gd name="T5" fmla="*/ 3 h 19"/>
                    <a:gd name="T6" fmla="*/ 8 w 20"/>
                    <a:gd name="T7" fmla="*/ 9 h 19"/>
                    <a:gd name="T8" fmla="*/ 2 w 20"/>
                    <a:gd name="T9" fmla="*/ 14 h 19"/>
                    <a:gd name="T10" fmla="*/ 2 w 20"/>
                    <a:gd name="T11" fmla="*/ 14 h 19"/>
                    <a:gd name="T12" fmla="*/ 0 w 20"/>
                    <a:gd name="T13" fmla="*/ 19 h 19"/>
                    <a:gd name="T14" fmla="*/ 5 w 20"/>
                    <a:gd name="T15" fmla="*/ 17 h 19"/>
                    <a:gd name="T16" fmla="*/ 13 w 20"/>
                    <a:gd name="T17" fmla="*/ 10 h 19"/>
                    <a:gd name="T18" fmla="*/ 19 w 20"/>
                    <a:gd name="T19" fmla="*/ 6 h 19"/>
                    <a:gd name="T20" fmla="*/ 20 w 20"/>
                    <a:gd name="T21" fmla="*/ 1 h 19"/>
                    <a:gd name="T22" fmla="*/ 19 w 20"/>
                    <a:gd name="T2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" h="19"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7" y="1"/>
                        <a:pt x="16" y="1"/>
                        <a:pt x="14" y="3"/>
                      </a:cubicBezTo>
                      <a:cubicBezTo>
                        <a:pt x="12" y="5"/>
                        <a:pt x="10" y="7"/>
                        <a:pt x="8" y="9"/>
                      </a:cubicBezTo>
                      <a:cubicBezTo>
                        <a:pt x="6" y="11"/>
                        <a:pt x="3" y="13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1" y="15"/>
                        <a:pt x="0" y="17"/>
                        <a:pt x="0" y="19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8" y="15"/>
                        <a:pt x="10" y="12"/>
                        <a:pt x="13" y="10"/>
                      </a:cubicBezTo>
                      <a:cubicBezTo>
                        <a:pt x="14" y="9"/>
                        <a:pt x="17" y="7"/>
                        <a:pt x="19" y="6"/>
                      </a:cubicBezTo>
                      <a:cubicBezTo>
                        <a:pt x="19" y="4"/>
                        <a:pt x="20" y="2"/>
                        <a:pt x="20" y="1"/>
                      </a:cubicBezTo>
                      <a:cubicBezTo>
                        <a:pt x="20" y="0"/>
                        <a:pt x="19" y="0"/>
                        <a:pt x="1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Rectangle 29"/>
                <p:cNvSpPr>
                  <a:spLocks noChangeArrowheads="1"/>
                </p:cNvSpPr>
                <p:nvPr/>
              </p:nvSpPr>
              <p:spPr bwMode="auto">
                <a:xfrm>
                  <a:off x="8328025" y="1787526"/>
                  <a:ext cx="1588" cy="15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30"/>
                <p:cNvSpPr/>
                <p:nvPr/>
              </p:nvSpPr>
              <p:spPr bwMode="auto">
                <a:xfrm>
                  <a:off x="8328025" y="178752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31"/>
                <p:cNvSpPr/>
                <p:nvPr/>
              </p:nvSpPr>
              <p:spPr bwMode="auto">
                <a:xfrm>
                  <a:off x="4492625" y="755651"/>
                  <a:ext cx="1165225" cy="1922463"/>
                </a:xfrm>
                <a:custGeom>
                  <a:avLst/>
                  <a:gdLst>
                    <a:gd name="T0" fmla="*/ 137 w 310"/>
                    <a:gd name="T1" fmla="*/ 10 h 512"/>
                    <a:gd name="T2" fmla="*/ 48 w 310"/>
                    <a:gd name="T3" fmla="*/ 117 h 512"/>
                    <a:gd name="T4" fmla="*/ 46 w 310"/>
                    <a:gd name="T5" fmla="*/ 130 h 512"/>
                    <a:gd name="T6" fmla="*/ 60 w 310"/>
                    <a:gd name="T7" fmla="*/ 101 h 512"/>
                    <a:gd name="T8" fmla="*/ 62 w 310"/>
                    <a:gd name="T9" fmla="*/ 100 h 512"/>
                    <a:gd name="T10" fmla="*/ 12 w 310"/>
                    <a:gd name="T11" fmla="*/ 374 h 512"/>
                    <a:gd name="T12" fmla="*/ 17 w 310"/>
                    <a:gd name="T13" fmla="*/ 356 h 512"/>
                    <a:gd name="T14" fmla="*/ 40 w 310"/>
                    <a:gd name="T15" fmla="*/ 434 h 512"/>
                    <a:gd name="T16" fmla="*/ 40 w 310"/>
                    <a:gd name="T17" fmla="*/ 442 h 512"/>
                    <a:gd name="T18" fmla="*/ 77 w 310"/>
                    <a:gd name="T19" fmla="*/ 481 h 512"/>
                    <a:gd name="T20" fmla="*/ 118 w 310"/>
                    <a:gd name="T21" fmla="*/ 502 h 512"/>
                    <a:gd name="T22" fmla="*/ 143 w 310"/>
                    <a:gd name="T23" fmla="*/ 505 h 512"/>
                    <a:gd name="T24" fmla="*/ 115 w 310"/>
                    <a:gd name="T25" fmla="*/ 464 h 512"/>
                    <a:gd name="T26" fmla="*/ 101 w 310"/>
                    <a:gd name="T27" fmla="*/ 461 h 512"/>
                    <a:gd name="T28" fmla="*/ 73 w 310"/>
                    <a:gd name="T29" fmla="*/ 402 h 512"/>
                    <a:gd name="T30" fmla="*/ 103 w 310"/>
                    <a:gd name="T31" fmla="*/ 378 h 512"/>
                    <a:gd name="T32" fmla="*/ 129 w 310"/>
                    <a:gd name="T33" fmla="*/ 373 h 512"/>
                    <a:gd name="T34" fmla="*/ 143 w 310"/>
                    <a:gd name="T35" fmla="*/ 397 h 512"/>
                    <a:gd name="T36" fmla="*/ 161 w 310"/>
                    <a:gd name="T37" fmla="*/ 351 h 512"/>
                    <a:gd name="T38" fmla="*/ 178 w 310"/>
                    <a:gd name="T39" fmla="*/ 307 h 512"/>
                    <a:gd name="T40" fmla="*/ 199 w 310"/>
                    <a:gd name="T41" fmla="*/ 290 h 512"/>
                    <a:gd name="T42" fmla="*/ 238 w 310"/>
                    <a:gd name="T43" fmla="*/ 256 h 512"/>
                    <a:gd name="T44" fmla="*/ 245 w 310"/>
                    <a:gd name="T45" fmla="*/ 264 h 512"/>
                    <a:gd name="T46" fmla="*/ 277 w 310"/>
                    <a:gd name="T47" fmla="*/ 244 h 512"/>
                    <a:gd name="T48" fmla="*/ 255 w 310"/>
                    <a:gd name="T49" fmla="*/ 235 h 512"/>
                    <a:gd name="T50" fmla="*/ 231 w 310"/>
                    <a:gd name="T51" fmla="*/ 225 h 512"/>
                    <a:gd name="T52" fmla="*/ 276 w 310"/>
                    <a:gd name="T53" fmla="*/ 208 h 512"/>
                    <a:gd name="T54" fmla="*/ 310 w 310"/>
                    <a:gd name="T55" fmla="*/ 188 h 512"/>
                    <a:gd name="T56" fmla="*/ 301 w 310"/>
                    <a:gd name="T57" fmla="*/ 170 h 512"/>
                    <a:gd name="T58" fmla="*/ 287 w 310"/>
                    <a:gd name="T59" fmla="*/ 142 h 512"/>
                    <a:gd name="T60" fmla="*/ 252 w 310"/>
                    <a:gd name="T61" fmla="*/ 132 h 512"/>
                    <a:gd name="T62" fmla="*/ 236 w 310"/>
                    <a:gd name="T63" fmla="*/ 107 h 512"/>
                    <a:gd name="T64" fmla="*/ 194 w 310"/>
                    <a:gd name="T65" fmla="*/ 173 h 512"/>
                    <a:gd name="T66" fmla="*/ 158 w 310"/>
                    <a:gd name="T67" fmla="*/ 149 h 512"/>
                    <a:gd name="T68" fmla="*/ 179 w 310"/>
                    <a:gd name="T69" fmla="*/ 100 h 512"/>
                    <a:gd name="T70" fmla="*/ 197 w 310"/>
                    <a:gd name="T71" fmla="*/ 79 h 512"/>
                    <a:gd name="T72" fmla="*/ 212 w 310"/>
                    <a:gd name="T73" fmla="*/ 67 h 512"/>
                    <a:gd name="T74" fmla="*/ 224 w 310"/>
                    <a:gd name="T75" fmla="*/ 70 h 512"/>
                    <a:gd name="T76" fmla="*/ 240 w 310"/>
                    <a:gd name="T77" fmla="*/ 39 h 512"/>
                    <a:gd name="T78" fmla="*/ 216 w 310"/>
                    <a:gd name="T79" fmla="*/ 60 h 512"/>
                    <a:gd name="T80" fmla="*/ 219 w 310"/>
                    <a:gd name="T81" fmla="*/ 43 h 512"/>
                    <a:gd name="T82" fmla="*/ 212 w 310"/>
                    <a:gd name="T83" fmla="*/ 45 h 512"/>
                    <a:gd name="T84" fmla="*/ 221 w 310"/>
                    <a:gd name="T85" fmla="*/ 23 h 512"/>
                    <a:gd name="T86" fmla="*/ 207 w 310"/>
                    <a:gd name="T87" fmla="*/ 32 h 512"/>
                    <a:gd name="T88" fmla="*/ 186 w 310"/>
                    <a:gd name="T89" fmla="*/ 62 h 512"/>
                    <a:gd name="T90" fmla="*/ 180 w 310"/>
                    <a:gd name="T91" fmla="*/ 57 h 512"/>
                    <a:gd name="T92" fmla="*/ 152 w 310"/>
                    <a:gd name="T93" fmla="*/ 44 h 512"/>
                    <a:gd name="T94" fmla="*/ 142 w 310"/>
                    <a:gd name="T95" fmla="*/ 32 h 512"/>
                    <a:gd name="T96" fmla="*/ 127 w 310"/>
                    <a:gd name="T97" fmla="*/ 33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10" h="512">
                      <a:moveTo>
                        <a:pt x="149" y="0"/>
                      </a:moveTo>
                      <a:cubicBezTo>
                        <a:pt x="148" y="1"/>
                        <a:pt x="146" y="2"/>
                        <a:pt x="145" y="3"/>
                      </a:cubicBezTo>
                      <a:cubicBezTo>
                        <a:pt x="145" y="4"/>
                        <a:pt x="144" y="4"/>
                        <a:pt x="143" y="5"/>
                      </a:cubicBezTo>
                      <a:cubicBezTo>
                        <a:pt x="141" y="7"/>
                        <a:pt x="139" y="8"/>
                        <a:pt x="137" y="10"/>
                      </a:cubicBezTo>
                      <a:cubicBezTo>
                        <a:pt x="127" y="20"/>
                        <a:pt x="118" y="29"/>
                        <a:pt x="110" y="38"/>
                      </a:cubicBezTo>
                      <a:cubicBezTo>
                        <a:pt x="95" y="53"/>
                        <a:pt x="82" y="69"/>
                        <a:pt x="65" y="92"/>
                      </a:cubicBezTo>
                      <a:cubicBezTo>
                        <a:pt x="64" y="94"/>
                        <a:pt x="62" y="96"/>
                        <a:pt x="60" y="99"/>
                      </a:cubicBezTo>
                      <a:cubicBezTo>
                        <a:pt x="54" y="107"/>
                        <a:pt x="52" y="110"/>
                        <a:pt x="48" y="117"/>
                      </a:cubicBezTo>
                      <a:cubicBezTo>
                        <a:pt x="48" y="118"/>
                        <a:pt x="48" y="119"/>
                        <a:pt x="45" y="124"/>
                      </a:cubicBezTo>
                      <a:cubicBezTo>
                        <a:pt x="46" y="124"/>
                        <a:pt x="46" y="123"/>
                        <a:pt x="47" y="123"/>
                      </a:cubicBezTo>
                      <a:cubicBezTo>
                        <a:pt x="45" y="127"/>
                        <a:pt x="45" y="128"/>
                        <a:pt x="45" y="130"/>
                      </a:cubicBezTo>
                      <a:cubicBezTo>
                        <a:pt x="46" y="130"/>
                        <a:pt x="46" y="130"/>
                        <a:pt x="46" y="130"/>
                      </a:cubicBezTo>
                      <a:cubicBezTo>
                        <a:pt x="49" y="126"/>
                        <a:pt x="48" y="124"/>
                        <a:pt x="48" y="123"/>
                      </a:cubicBezTo>
                      <a:cubicBezTo>
                        <a:pt x="53" y="111"/>
                        <a:pt x="53" y="110"/>
                        <a:pt x="58" y="102"/>
                      </a:cubicBezTo>
                      <a:cubicBezTo>
                        <a:pt x="59" y="102"/>
                        <a:pt x="59" y="101"/>
                        <a:pt x="60" y="101"/>
                      </a:cubicBezTo>
                      <a:cubicBezTo>
                        <a:pt x="60" y="101"/>
                        <a:pt x="60" y="101"/>
                        <a:pt x="60" y="101"/>
                      </a:cubicBezTo>
                      <a:cubicBezTo>
                        <a:pt x="61" y="100"/>
                        <a:pt x="61" y="99"/>
                        <a:pt x="62" y="98"/>
                      </a:cubicBezTo>
                      <a:cubicBezTo>
                        <a:pt x="62" y="99"/>
                        <a:pt x="62" y="99"/>
                        <a:pt x="62" y="100"/>
                      </a:cubicBezTo>
                      <a:cubicBezTo>
                        <a:pt x="62" y="99"/>
                        <a:pt x="63" y="98"/>
                        <a:pt x="64" y="97"/>
                      </a:cubicBezTo>
                      <a:cubicBezTo>
                        <a:pt x="62" y="100"/>
                        <a:pt x="62" y="100"/>
                        <a:pt x="62" y="100"/>
                      </a:cubicBezTo>
                      <a:cubicBezTo>
                        <a:pt x="47" y="142"/>
                        <a:pt x="42" y="186"/>
                        <a:pt x="25" y="227"/>
                      </a:cubicBezTo>
                      <a:cubicBezTo>
                        <a:pt x="28" y="216"/>
                        <a:pt x="28" y="216"/>
                        <a:pt x="28" y="216"/>
                      </a:cubicBezTo>
                      <a:cubicBezTo>
                        <a:pt x="27" y="217"/>
                        <a:pt x="26" y="217"/>
                        <a:pt x="25" y="218"/>
                      </a:cubicBezTo>
                      <a:cubicBezTo>
                        <a:pt x="0" y="321"/>
                        <a:pt x="0" y="321"/>
                        <a:pt x="12" y="374"/>
                      </a:cubicBezTo>
                      <a:cubicBezTo>
                        <a:pt x="12" y="375"/>
                        <a:pt x="15" y="416"/>
                        <a:pt x="27" y="422"/>
                      </a:cubicBezTo>
                      <a:cubicBezTo>
                        <a:pt x="25" y="414"/>
                        <a:pt x="25" y="414"/>
                        <a:pt x="25" y="414"/>
                      </a:cubicBezTo>
                      <a:cubicBezTo>
                        <a:pt x="25" y="413"/>
                        <a:pt x="16" y="378"/>
                        <a:pt x="14" y="359"/>
                      </a:cubicBezTo>
                      <a:cubicBezTo>
                        <a:pt x="15" y="358"/>
                        <a:pt x="16" y="357"/>
                        <a:pt x="17" y="356"/>
                      </a:cubicBezTo>
                      <a:cubicBezTo>
                        <a:pt x="19" y="366"/>
                        <a:pt x="19" y="370"/>
                        <a:pt x="22" y="382"/>
                      </a:cubicBezTo>
                      <a:cubicBezTo>
                        <a:pt x="27" y="394"/>
                        <a:pt x="27" y="394"/>
                        <a:pt x="27" y="394"/>
                      </a:cubicBezTo>
                      <a:cubicBezTo>
                        <a:pt x="30" y="407"/>
                        <a:pt x="36" y="419"/>
                        <a:pt x="40" y="432"/>
                      </a:cubicBezTo>
                      <a:cubicBezTo>
                        <a:pt x="40" y="432"/>
                        <a:pt x="40" y="433"/>
                        <a:pt x="40" y="434"/>
                      </a:cubicBezTo>
                      <a:cubicBezTo>
                        <a:pt x="40" y="434"/>
                        <a:pt x="40" y="435"/>
                        <a:pt x="40" y="436"/>
                      </a:cubicBezTo>
                      <a:cubicBezTo>
                        <a:pt x="40" y="436"/>
                        <a:pt x="40" y="437"/>
                        <a:pt x="40" y="438"/>
                      </a:cubicBezTo>
                      <a:cubicBezTo>
                        <a:pt x="40" y="439"/>
                        <a:pt x="40" y="439"/>
                        <a:pt x="40" y="440"/>
                      </a:cubicBezTo>
                      <a:cubicBezTo>
                        <a:pt x="40" y="441"/>
                        <a:pt x="40" y="441"/>
                        <a:pt x="40" y="442"/>
                      </a:cubicBezTo>
                      <a:cubicBezTo>
                        <a:pt x="40" y="442"/>
                        <a:pt x="40" y="443"/>
                        <a:pt x="40" y="443"/>
                      </a:cubicBezTo>
                      <a:cubicBezTo>
                        <a:pt x="40" y="444"/>
                        <a:pt x="40" y="444"/>
                        <a:pt x="40" y="444"/>
                      </a:cubicBezTo>
                      <a:cubicBezTo>
                        <a:pt x="40" y="445"/>
                        <a:pt x="40" y="445"/>
                        <a:pt x="40" y="445"/>
                      </a:cubicBezTo>
                      <a:cubicBezTo>
                        <a:pt x="60" y="473"/>
                        <a:pt x="72" y="479"/>
                        <a:pt x="77" y="481"/>
                      </a:cubicBezTo>
                      <a:cubicBezTo>
                        <a:pt x="78" y="480"/>
                        <a:pt x="79" y="478"/>
                        <a:pt x="80" y="477"/>
                      </a:cubicBezTo>
                      <a:cubicBezTo>
                        <a:pt x="83" y="477"/>
                        <a:pt x="83" y="477"/>
                        <a:pt x="102" y="495"/>
                      </a:cubicBezTo>
                      <a:cubicBezTo>
                        <a:pt x="109" y="497"/>
                        <a:pt x="109" y="497"/>
                        <a:pt x="109" y="497"/>
                      </a:cubicBezTo>
                      <a:cubicBezTo>
                        <a:pt x="118" y="502"/>
                        <a:pt x="118" y="502"/>
                        <a:pt x="118" y="502"/>
                      </a:cubicBezTo>
                      <a:cubicBezTo>
                        <a:pt x="121" y="499"/>
                        <a:pt x="121" y="499"/>
                        <a:pt x="121" y="499"/>
                      </a:cubicBezTo>
                      <a:cubicBezTo>
                        <a:pt x="128" y="511"/>
                        <a:pt x="128" y="511"/>
                        <a:pt x="128" y="511"/>
                      </a:cubicBezTo>
                      <a:cubicBezTo>
                        <a:pt x="128" y="512"/>
                        <a:pt x="128" y="512"/>
                        <a:pt x="128" y="512"/>
                      </a:cubicBezTo>
                      <a:cubicBezTo>
                        <a:pt x="133" y="510"/>
                        <a:pt x="138" y="507"/>
                        <a:pt x="143" y="505"/>
                      </a:cubicBezTo>
                      <a:cubicBezTo>
                        <a:pt x="143" y="495"/>
                        <a:pt x="142" y="485"/>
                        <a:pt x="137" y="478"/>
                      </a:cubicBezTo>
                      <a:cubicBezTo>
                        <a:pt x="130" y="480"/>
                        <a:pt x="127" y="480"/>
                        <a:pt x="124" y="480"/>
                      </a:cubicBezTo>
                      <a:cubicBezTo>
                        <a:pt x="121" y="480"/>
                        <a:pt x="118" y="480"/>
                        <a:pt x="113" y="478"/>
                      </a:cubicBezTo>
                      <a:cubicBezTo>
                        <a:pt x="115" y="464"/>
                        <a:pt x="115" y="464"/>
                        <a:pt x="115" y="464"/>
                      </a:cubicBezTo>
                      <a:cubicBezTo>
                        <a:pt x="116" y="463"/>
                        <a:pt x="118" y="462"/>
                        <a:pt x="118" y="461"/>
                      </a:cubicBezTo>
                      <a:cubicBezTo>
                        <a:pt x="118" y="460"/>
                        <a:pt x="127" y="436"/>
                        <a:pt x="114" y="436"/>
                      </a:cubicBezTo>
                      <a:cubicBezTo>
                        <a:pt x="113" y="436"/>
                        <a:pt x="111" y="437"/>
                        <a:pt x="109" y="438"/>
                      </a:cubicBezTo>
                      <a:cubicBezTo>
                        <a:pt x="105" y="445"/>
                        <a:pt x="104" y="453"/>
                        <a:pt x="101" y="461"/>
                      </a:cubicBezTo>
                      <a:cubicBezTo>
                        <a:pt x="97" y="462"/>
                        <a:pt x="94" y="463"/>
                        <a:pt x="91" y="463"/>
                      </a:cubicBezTo>
                      <a:cubicBezTo>
                        <a:pt x="77" y="463"/>
                        <a:pt x="75" y="447"/>
                        <a:pt x="71" y="418"/>
                      </a:cubicBezTo>
                      <a:cubicBezTo>
                        <a:pt x="71" y="418"/>
                        <a:pt x="71" y="418"/>
                        <a:pt x="71" y="418"/>
                      </a:cubicBezTo>
                      <a:cubicBezTo>
                        <a:pt x="73" y="402"/>
                        <a:pt x="73" y="402"/>
                        <a:pt x="73" y="402"/>
                      </a:cubicBezTo>
                      <a:cubicBezTo>
                        <a:pt x="73" y="398"/>
                        <a:pt x="73" y="393"/>
                        <a:pt x="74" y="389"/>
                      </a:cubicBezTo>
                      <a:cubicBezTo>
                        <a:pt x="86" y="376"/>
                        <a:pt x="86" y="376"/>
                        <a:pt x="86" y="376"/>
                      </a:cubicBezTo>
                      <a:cubicBezTo>
                        <a:pt x="97" y="373"/>
                        <a:pt x="97" y="373"/>
                        <a:pt x="97" y="373"/>
                      </a:cubicBezTo>
                      <a:cubicBezTo>
                        <a:pt x="103" y="378"/>
                        <a:pt x="103" y="378"/>
                        <a:pt x="103" y="378"/>
                      </a:cubicBezTo>
                      <a:cubicBezTo>
                        <a:pt x="111" y="377"/>
                        <a:pt x="111" y="377"/>
                        <a:pt x="111" y="377"/>
                      </a:cubicBezTo>
                      <a:cubicBezTo>
                        <a:pt x="106" y="369"/>
                        <a:pt x="106" y="369"/>
                        <a:pt x="106" y="369"/>
                      </a:cubicBezTo>
                      <a:cubicBezTo>
                        <a:pt x="120" y="368"/>
                        <a:pt x="120" y="368"/>
                        <a:pt x="120" y="368"/>
                      </a:cubicBezTo>
                      <a:cubicBezTo>
                        <a:pt x="129" y="373"/>
                        <a:pt x="129" y="373"/>
                        <a:pt x="129" y="373"/>
                      </a:cubicBezTo>
                      <a:cubicBezTo>
                        <a:pt x="132" y="379"/>
                        <a:pt x="132" y="379"/>
                        <a:pt x="132" y="379"/>
                      </a:cubicBezTo>
                      <a:cubicBezTo>
                        <a:pt x="136" y="374"/>
                        <a:pt x="136" y="374"/>
                        <a:pt x="136" y="374"/>
                      </a:cubicBezTo>
                      <a:cubicBezTo>
                        <a:pt x="144" y="380"/>
                        <a:pt x="144" y="380"/>
                        <a:pt x="144" y="380"/>
                      </a:cubicBezTo>
                      <a:cubicBezTo>
                        <a:pt x="144" y="386"/>
                        <a:pt x="144" y="391"/>
                        <a:pt x="143" y="397"/>
                      </a:cubicBezTo>
                      <a:cubicBezTo>
                        <a:pt x="155" y="413"/>
                        <a:pt x="155" y="413"/>
                        <a:pt x="155" y="413"/>
                      </a:cubicBezTo>
                      <a:cubicBezTo>
                        <a:pt x="159" y="400"/>
                        <a:pt x="159" y="400"/>
                        <a:pt x="159" y="400"/>
                      </a:cubicBezTo>
                      <a:cubicBezTo>
                        <a:pt x="150" y="364"/>
                        <a:pt x="150" y="364"/>
                        <a:pt x="150" y="364"/>
                      </a:cubicBezTo>
                      <a:cubicBezTo>
                        <a:pt x="161" y="351"/>
                        <a:pt x="161" y="351"/>
                        <a:pt x="161" y="351"/>
                      </a:cubicBezTo>
                      <a:cubicBezTo>
                        <a:pt x="173" y="340"/>
                        <a:pt x="173" y="340"/>
                        <a:pt x="173" y="340"/>
                      </a:cubicBezTo>
                      <a:cubicBezTo>
                        <a:pt x="184" y="326"/>
                        <a:pt x="184" y="326"/>
                        <a:pt x="184" y="326"/>
                      </a:cubicBezTo>
                      <a:cubicBezTo>
                        <a:pt x="179" y="320"/>
                        <a:pt x="179" y="320"/>
                        <a:pt x="179" y="320"/>
                      </a:cubicBezTo>
                      <a:cubicBezTo>
                        <a:pt x="178" y="307"/>
                        <a:pt x="178" y="307"/>
                        <a:pt x="178" y="307"/>
                      </a:cubicBezTo>
                      <a:cubicBezTo>
                        <a:pt x="184" y="302"/>
                        <a:pt x="184" y="302"/>
                        <a:pt x="184" y="302"/>
                      </a:cubicBezTo>
                      <a:cubicBezTo>
                        <a:pt x="186" y="313"/>
                        <a:pt x="186" y="313"/>
                        <a:pt x="186" y="313"/>
                      </a:cubicBezTo>
                      <a:cubicBezTo>
                        <a:pt x="194" y="305"/>
                        <a:pt x="194" y="305"/>
                        <a:pt x="194" y="305"/>
                      </a:cubicBezTo>
                      <a:cubicBezTo>
                        <a:pt x="199" y="290"/>
                        <a:pt x="199" y="290"/>
                        <a:pt x="199" y="290"/>
                      </a:cubicBezTo>
                      <a:cubicBezTo>
                        <a:pt x="217" y="280"/>
                        <a:pt x="217" y="280"/>
                        <a:pt x="217" y="280"/>
                      </a:cubicBezTo>
                      <a:cubicBezTo>
                        <a:pt x="216" y="273"/>
                        <a:pt x="216" y="273"/>
                        <a:pt x="216" y="273"/>
                      </a:cubicBezTo>
                      <a:cubicBezTo>
                        <a:pt x="228" y="256"/>
                        <a:pt x="228" y="256"/>
                        <a:pt x="228" y="256"/>
                      </a:cubicBezTo>
                      <a:cubicBezTo>
                        <a:pt x="232" y="256"/>
                        <a:pt x="235" y="256"/>
                        <a:pt x="238" y="256"/>
                      </a:cubicBezTo>
                      <a:cubicBezTo>
                        <a:pt x="247" y="249"/>
                        <a:pt x="247" y="249"/>
                        <a:pt x="247" y="249"/>
                      </a:cubicBezTo>
                      <a:cubicBezTo>
                        <a:pt x="258" y="246"/>
                        <a:pt x="258" y="246"/>
                        <a:pt x="258" y="246"/>
                      </a:cubicBezTo>
                      <a:cubicBezTo>
                        <a:pt x="244" y="257"/>
                        <a:pt x="244" y="257"/>
                        <a:pt x="244" y="257"/>
                      </a:cubicBezTo>
                      <a:cubicBezTo>
                        <a:pt x="245" y="264"/>
                        <a:pt x="245" y="264"/>
                        <a:pt x="245" y="264"/>
                      </a:cubicBezTo>
                      <a:cubicBezTo>
                        <a:pt x="251" y="266"/>
                        <a:pt x="251" y="266"/>
                        <a:pt x="251" y="266"/>
                      </a:cubicBezTo>
                      <a:cubicBezTo>
                        <a:pt x="261" y="254"/>
                        <a:pt x="261" y="254"/>
                        <a:pt x="261" y="254"/>
                      </a:cubicBezTo>
                      <a:cubicBezTo>
                        <a:pt x="271" y="251"/>
                        <a:pt x="271" y="251"/>
                        <a:pt x="271" y="251"/>
                      </a:cubicBezTo>
                      <a:cubicBezTo>
                        <a:pt x="277" y="244"/>
                        <a:pt x="277" y="244"/>
                        <a:pt x="277" y="244"/>
                      </a:cubicBezTo>
                      <a:cubicBezTo>
                        <a:pt x="283" y="243"/>
                        <a:pt x="283" y="243"/>
                        <a:pt x="283" y="243"/>
                      </a:cubicBezTo>
                      <a:cubicBezTo>
                        <a:pt x="281" y="241"/>
                        <a:pt x="279" y="238"/>
                        <a:pt x="277" y="237"/>
                      </a:cubicBezTo>
                      <a:cubicBezTo>
                        <a:pt x="273" y="241"/>
                        <a:pt x="270" y="243"/>
                        <a:pt x="267" y="243"/>
                      </a:cubicBezTo>
                      <a:cubicBezTo>
                        <a:pt x="263" y="243"/>
                        <a:pt x="260" y="240"/>
                        <a:pt x="255" y="235"/>
                      </a:cubicBezTo>
                      <a:cubicBezTo>
                        <a:pt x="256" y="231"/>
                        <a:pt x="256" y="227"/>
                        <a:pt x="257" y="223"/>
                      </a:cubicBezTo>
                      <a:cubicBezTo>
                        <a:pt x="261" y="219"/>
                        <a:pt x="261" y="219"/>
                        <a:pt x="261" y="219"/>
                      </a:cubicBezTo>
                      <a:cubicBezTo>
                        <a:pt x="256" y="218"/>
                        <a:pt x="252" y="218"/>
                        <a:pt x="250" y="218"/>
                      </a:cubicBezTo>
                      <a:cubicBezTo>
                        <a:pt x="244" y="218"/>
                        <a:pt x="241" y="219"/>
                        <a:pt x="231" y="225"/>
                      </a:cubicBezTo>
                      <a:cubicBezTo>
                        <a:pt x="237" y="216"/>
                        <a:pt x="237" y="216"/>
                        <a:pt x="237" y="216"/>
                      </a:cubicBezTo>
                      <a:cubicBezTo>
                        <a:pt x="244" y="214"/>
                        <a:pt x="244" y="214"/>
                        <a:pt x="244" y="214"/>
                      </a:cubicBezTo>
                      <a:cubicBezTo>
                        <a:pt x="249" y="209"/>
                        <a:pt x="249" y="209"/>
                        <a:pt x="249" y="209"/>
                      </a:cubicBezTo>
                      <a:cubicBezTo>
                        <a:pt x="258" y="209"/>
                        <a:pt x="267" y="208"/>
                        <a:pt x="276" y="208"/>
                      </a:cubicBezTo>
                      <a:cubicBezTo>
                        <a:pt x="286" y="206"/>
                        <a:pt x="286" y="206"/>
                        <a:pt x="286" y="206"/>
                      </a:cubicBezTo>
                      <a:cubicBezTo>
                        <a:pt x="292" y="199"/>
                        <a:pt x="292" y="199"/>
                        <a:pt x="292" y="199"/>
                      </a:cubicBezTo>
                      <a:cubicBezTo>
                        <a:pt x="302" y="195"/>
                        <a:pt x="302" y="195"/>
                        <a:pt x="302" y="195"/>
                      </a:cubicBezTo>
                      <a:cubicBezTo>
                        <a:pt x="310" y="188"/>
                        <a:pt x="310" y="188"/>
                        <a:pt x="310" y="188"/>
                      </a:cubicBezTo>
                      <a:cubicBezTo>
                        <a:pt x="310" y="177"/>
                        <a:pt x="310" y="177"/>
                        <a:pt x="310" y="177"/>
                      </a:cubicBezTo>
                      <a:cubicBezTo>
                        <a:pt x="302" y="176"/>
                        <a:pt x="302" y="176"/>
                        <a:pt x="302" y="176"/>
                      </a:cubicBezTo>
                      <a:cubicBezTo>
                        <a:pt x="290" y="178"/>
                        <a:pt x="290" y="178"/>
                        <a:pt x="290" y="178"/>
                      </a:cubicBezTo>
                      <a:cubicBezTo>
                        <a:pt x="301" y="170"/>
                        <a:pt x="301" y="170"/>
                        <a:pt x="301" y="170"/>
                      </a:cubicBezTo>
                      <a:cubicBezTo>
                        <a:pt x="290" y="164"/>
                        <a:pt x="290" y="164"/>
                        <a:pt x="290" y="164"/>
                      </a:cubicBezTo>
                      <a:cubicBezTo>
                        <a:pt x="289" y="156"/>
                        <a:pt x="289" y="156"/>
                        <a:pt x="289" y="156"/>
                      </a:cubicBezTo>
                      <a:cubicBezTo>
                        <a:pt x="284" y="153"/>
                        <a:pt x="284" y="153"/>
                        <a:pt x="284" y="153"/>
                      </a:cubicBezTo>
                      <a:cubicBezTo>
                        <a:pt x="287" y="142"/>
                        <a:pt x="287" y="142"/>
                        <a:pt x="287" y="142"/>
                      </a:cubicBezTo>
                      <a:cubicBezTo>
                        <a:pt x="285" y="134"/>
                        <a:pt x="285" y="134"/>
                        <a:pt x="285" y="134"/>
                      </a:cubicBezTo>
                      <a:cubicBezTo>
                        <a:pt x="282" y="120"/>
                        <a:pt x="282" y="120"/>
                        <a:pt x="282" y="120"/>
                      </a:cubicBezTo>
                      <a:cubicBezTo>
                        <a:pt x="276" y="124"/>
                        <a:pt x="276" y="124"/>
                        <a:pt x="259" y="138"/>
                      </a:cubicBezTo>
                      <a:cubicBezTo>
                        <a:pt x="257" y="136"/>
                        <a:pt x="254" y="134"/>
                        <a:pt x="252" y="132"/>
                      </a:cubicBezTo>
                      <a:cubicBezTo>
                        <a:pt x="252" y="126"/>
                        <a:pt x="255" y="121"/>
                        <a:pt x="253" y="115"/>
                      </a:cubicBezTo>
                      <a:cubicBezTo>
                        <a:pt x="252" y="114"/>
                        <a:pt x="250" y="114"/>
                        <a:pt x="249" y="113"/>
                      </a:cubicBezTo>
                      <a:cubicBezTo>
                        <a:pt x="245" y="104"/>
                        <a:pt x="245" y="104"/>
                        <a:pt x="245" y="104"/>
                      </a:cubicBezTo>
                      <a:cubicBezTo>
                        <a:pt x="236" y="107"/>
                        <a:pt x="236" y="107"/>
                        <a:pt x="236" y="107"/>
                      </a:cubicBezTo>
                      <a:cubicBezTo>
                        <a:pt x="229" y="104"/>
                        <a:pt x="229" y="104"/>
                        <a:pt x="229" y="104"/>
                      </a:cubicBezTo>
                      <a:cubicBezTo>
                        <a:pt x="224" y="106"/>
                        <a:pt x="224" y="106"/>
                        <a:pt x="224" y="106"/>
                      </a:cubicBezTo>
                      <a:cubicBezTo>
                        <a:pt x="217" y="125"/>
                        <a:pt x="217" y="125"/>
                        <a:pt x="211" y="135"/>
                      </a:cubicBezTo>
                      <a:cubicBezTo>
                        <a:pt x="219" y="148"/>
                        <a:pt x="214" y="152"/>
                        <a:pt x="194" y="173"/>
                      </a:cubicBezTo>
                      <a:cubicBezTo>
                        <a:pt x="194" y="196"/>
                        <a:pt x="192" y="197"/>
                        <a:pt x="181" y="197"/>
                      </a:cubicBezTo>
                      <a:cubicBezTo>
                        <a:pt x="178" y="187"/>
                        <a:pt x="183" y="177"/>
                        <a:pt x="181" y="168"/>
                      </a:cubicBezTo>
                      <a:cubicBezTo>
                        <a:pt x="169" y="167"/>
                        <a:pt x="168" y="166"/>
                        <a:pt x="161" y="152"/>
                      </a:cubicBezTo>
                      <a:cubicBezTo>
                        <a:pt x="158" y="149"/>
                        <a:pt x="158" y="149"/>
                        <a:pt x="158" y="149"/>
                      </a:cubicBezTo>
                      <a:cubicBezTo>
                        <a:pt x="149" y="150"/>
                        <a:pt x="149" y="150"/>
                        <a:pt x="149" y="150"/>
                      </a:cubicBezTo>
                      <a:cubicBezTo>
                        <a:pt x="152" y="138"/>
                        <a:pt x="152" y="138"/>
                        <a:pt x="152" y="138"/>
                      </a:cubicBezTo>
                      <a:cubicBezTo>
                        <a:pt x="151" y="137"/>
                        <a:pt x="150" y="135"/>
                        <a:pt x="149" y="133"/>
                      </a:cubicBezTo>
                      <a:cubicBezTo>
                        <a:pt x="158" y="116"/>
                        <a:pt x="162" y="112"/>
                        <a:pt x="179" y="100"/>
                      </a:cubicBezTo>
                      <a:cubicBezTo>
                        <a:pt x="179" y="98"/>
                        <a:pt x="180" y="96"/>
                        <a:pt x="180" y="94"/>
                      </a:cubicBezTo>
                      <a:cubicBezTo>
                        <a:pt x="181" y="93"/>
                        <a:pt x="181" y="93"/>
                        <a:pt x="194" y="89"/>
                      </a:cubicBezTo>
                      <a:cubicBezTo>
                        <a:pt x="196" y="86"/>
                        <a:pt x="199" y="83"/>
                        <a:pt x="202" y="81"/>
                      </a:cubicBezTo>
                      <a:cubicBezTo>
                        <a:pt x="200" y="80"/>
                        <a:pt x="199" y="80"/>
                        <a:pt x="197" y="79"/>
                      </a:cubicBezTo>
                      <a:cubicBezTo>
                        <a:pt x="198" y="78"/>
                        <a:pt x="199" y="77"/>
                        <a:pt x="200" y="75"/>
                      </a:cubicBezTo>
                      <a:cubicBezTo>
                        <a:pt x="202" y="76"/>
                        <a:pt x="204" y="76"/>
                        <a:pt x="205" y="76"/>
                      </a:cubicBezTo>
                      <a:cubicBezTo>
                        <a:pt x="210" y="72"/>
                        <a:pt x="210" y="72"/>
                        <a:pt x="210" y="72"/>
                      </a:cubicBezTo>
                      <a:cubicBezTo>
                        <a:pt x="212" y="67"/>
                        <a:pt x="212" y="67"/>
                        <a:pt x="212" y="67"/>
                      </a:cubicBezTo>
                      <a:cubicBezTo>
                        <a:pt x="215" y="68"/>
                        <a:pt x="215" y="68"/>
                        <a:pt x="215" y="68"/>
                      </a:cubicBezTo>
                      <a:cubicBezTo>
                        <a:pt x="216" y="71"/>
                        <a:pt x="216" y="71"/>
                        <a:pt x="216" y="71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24" y="70"/>
                        <a:pt x="224" y="70"/>
                        <a:pt x="224" y="70"/>
                      </a:cubicBezTo>
                      <a:cubicBezTo>
                        <a:pt x="233" y="61"/>
                        <a:pt x="233" y="61"/>
                        <a:pt x="233" y="61"/>
                      </a:cubicBezTo>
                      <a:cubicBezTo>
                        <a:pt x="233" y="54"/>
                        <a:pt x="233" y="54"/>
                        <a:pt x="233" y="54"/>
                      </a:cubicBezTo>
                      <a:cubicBezTo>
                        <a:pt x="239" y="47"/>
                        <a:pt x="239" y="47"/>
                        <a:pt x="239" y="47"/>
                      </a:cubicBezTo>
                      <a:cubicBezTo>
                        <a:pt x="240" y="39"/>
                        <a:pt x="240" y="39"/>
                        <a:pt x="240" y="39"/>
                      </a:cubicBezTo>
                      <a:cubicBezTo>
                        <a:pt x="237" y="39"/>
                        <a:pt x="235" y="39"/>
                        <a:pt x="232" y="39"/>
                      </a:cubicBezTo>
                      <a:cubicBezTo>
                        <a:pt x="229" y="46"/>
                        <a:pt x="229" y="46"/>
                        <a:pt x="229" y="46"/>
                      </a:cubicBezTo>
                      <a:cubicBezTo>
                        <a:pt x="223" y="52"/>
                        <a:pt x="223" y="52"/>
                        <a:pt x="223" y="52"/>
                      </a:cubicBezTo>
                      <a:cubicBezTo>
                        <a:pt x="216" y="60"/>
                        <a:pt x="216" y="60"/>
                        <a:pt x="216" y="60"/>
                      </a:cubicBezTo>
                      <a:cubicBezTo>
                        <a:pt x="213" y="59"/>
                        <a:pt x="213" y="59"/>
                        <a:pt x="213" y="59"/>
                      </a:cubicBezTo>
                      <a:cubicBezTo>
                        <a:pt x="213" y="56"/>
                        <a:pt x="213" y="56"/>
                        <a:pt x="213" y="56"/>
                      </a:cubicBezTo>
                      <a:cubicBezTo>
                        <a:pt x="220" y="46"/>
                        <a:pt x="220" y="46"/>
                        <a:pt x="220" y="46"/>
                      </a:cubicBezTo>
                      <a:cubicBezTo>
                        <a:pt x="219" y="43"/>
                        <a:pt x="219" y="43"/>
                        <a:pt x="219" y="43"/>
                      </a:cubicBezTo>
                      <a:cubicBezTo>
                        <a:pt x="215" y="47"/>
                        <a:pt x="215" y="47"/>
                        <a:pt x="215" y="47"/>
                      </a:cubicBezTo>
                      <a:cubicBezTo>
                        <a:pt x="213" y="51"/>
                        <a:pt x="213" y="51"/>
                        <a:pt x="213" y="51"/>
                      </a:cubicBezTo>
                      <a:cubicBezTo>
                        <a:pt x="209" y="52"/>
                        <a:pt x="209" y="52"/>
                        <a:pt x="209" y="52"/>
                      </a:cubicBezTo>
                      <a:cubicBezTo>
                        <a:pt x="212" y="45"/>
                        <a:pt x="212" y="45"/>
                        <a:pt x="212" y="45"/>
                      </a:cubicBezTo>
                      <a:cubicBezTo>
                        <a:pt x="213" y="43"/>
                        <a:pt x="215" y="41"/>
                        <a:pt x="216" y="39"/>
                      </a:cubicBezTo>
                      <a:cubicBezTo>
                        <a:pt x="215" y="39"/>
                        <a:pt x="213" y="39"/>
                        <a:pt x="211" y="39"/>
                      </a:cubicBezTo>
                      <a:cubicBezTo>
                        <a:pt x="216" y="34"/>
                        <a:pt x="216" y="34"/>
                        <a:pt x="216" y="34"/>
                      </a:cubicBezTo>
                      <a:cubicBezTo>
                        <a:pt x="221" y="23"/>
                        <a:pt x="221" y="23"/>
                        <a:pt x="221" y="23"/>
                      </a:cubicBezTo>
                      <a:cubicBezTo>
                        <a:pt x="219" y="21"/>
                        <a:pt x="219" y="21"/>
                        <a:pt x="219" y="21"/>
                      </a:cubicBezTo>
                      <a:cubicBezTo>
                        <a:pt x="214" y="24"/>
                        <a:pt x="214" y="24"/>
                        <a:pt x="214" y="24"/>
                      </a:cubicBezTo>
                      <a:cubicBezTo>
                        <a:pt x="209" y="27"/>
                        <a:pt x="209" y="27"/>
                        <a:pt x="209" y="27"/>
                      </a:cubicBezTo>
                      <a:cubicBezTo>
                        <a:pt x="207" y="32"/>
                        <a:pt x="207" y="32"/>
                        <a:pt x="207" y="32"/>
                      </a:cubicBezTo>
                      <a:cubicBezTo>
                        <a:pt x="202" y="40"/>
                        <a:pt x="202" y="40"/>
                        <a:pt x="202" y="40"/>
                      </a:cubicBezTo>
                      <a:cubicBezTo>
                        <a:pt x="203" y="41"/>
                        <a:pt x="203" y="44"/>
                        <a:pt x="204" y="45"/>
                      </a:cubicBezTo>
                      <a:cubicBezTo>
                        <a:pt x="200" y="51"/>
                        <a:pt x="199" y="51"/>
                        <a:pt x="192" y="55"/>
                      </a:cubicBezTo>
                      <a:cubicBezTo>
                        <a:pt x="186" y="62"/>
                        <a:pt x="186" y="62"/>
                        <a:pt x="186" y="62"/>
                      </a:cubicBezTo>
                      <a:cubicBezTo>
                        <a:pt x="187" y="56"/>
                        <a:pt x="187" y="56"/>
                        <a:pt x="187" y="56"/>
                      </a:cubicBezTo>
                      <a:cubicBezTo>
                        <a:pt x="190" y="51"/>
                        <a:pt x="190" y="51"/>
                        <a:pt x="190" y="51"/>
                      </a:cubicBezTo>
                      <a:cubicBezTo>
                        <a:pt x="189" y="51"/>
                        <a:pt x="187" y="51"/>
                        <a:pt x="186" y="51"/>
                      </a:cubicBezTo>
                      <a:cubicBezTo>
                        <a:pt x="184" y="53"/>
                        <a:pt x="182" y="55"/>
                        <a:pt x="180" y="57"/>
                      </a:cubicBezTo>
                      <a:cubicBezTo>
                        <a:pt x="172" y="56"/>
                        <a:pt x="172" y="54"/>
                        <a:pt x="170" y="47"/>
                      </a:cubicBezTo>
                      <a:cubicBezTo>
                        <a:pt x="165" y="50"/>
                        <a:pt x="165" y="50"/>
                        <a:pt x="154" y="61"/>
                      </a:cubicBezTo>
                      <a:cubicBezTo>
                        <a:pt x="155" y="54"/>
                        <a:pt x="155" y="54"/>
                        <a:pt x="149" y="47"/>
                      </a:cubicBezTo>
                      <a:cubicBezTo>
                        <a:pt x="150" y="47"/>
                        <a:pt x="151" y="45"/>
                        <a:pt x="152" y="44"/>
                      </a:cubicBezTo>
                      <a:cubicBezTo>
                        <a:pt x="152" y="41"/>
                        <a:pt x="150" y="35"/>
                        <a:pt x="148" y="32"/>
                      </a:cubicBezTo>
                      <a:cubicBezTo>
                        <a:pt x="147" y="32"/>
                        <a:pt x="145" y="33"/>
                        <a:pt x="144" y="33"/>
                      </a:cubicBezTo>
                      <a:cubicBezTo>
                        <a:pt x="144" y="32"/>
                        <a:pt x="146" y="30"/>
                        <a:pt x="146" y="29"/>
                      </a:cubicBezTo>
                      <a:cubicBezTo>
                        <a:pt x="145" y="30"/>
                        <a:pt x="143" y="31"/>
                        <a:pt x="142" y="32"/>
                      </a:cubicBezTo>
                      <a:cubicBezTo>
                        <a:pt x="144" y="29"/>
                        <a:pt x="146" y="26"/>
                        <a:pt x="148" y="23"/>
                      </a:cubicBezTo>
                      <a:cubicBezTo>
                        <a:pt x="144" y="24"/>
                        <a:pt x="144" y="24"/>
                        <a:pt x="133" y="29"/>
                      </a:cubicBezTo>
                      <a:cubicBezTo>
                        <a:pt x="131" y="29"/>
                        <a:pt x="131" y="29"/>
                        <a:pt x="131" y="29"/>
                      </a:cubicBezTo>
                      <a:cubicBezTo>
                        <a:pt x="129" y="31"/>
                        <a:pt x="128" y="32"/>
                        <a:pt x="127" y="33"/>
                      </a:cubicBezTo>
                      <a:cubicBezTo>
                        <a:pt x="139" y="11"/>
                        <a:pt x="139" y="11"/>
                        <a:pt x="142" y="7"/>
                      </a:cubicBezTo>
                      <a:cubicBezTo>
                        <a:pt x="146" y="2"/>
                        <a:pt x="146" y="2"/>
                        <a:pt x="146" y="2"/>
                      </a:cubicBezTo>
                      <a:cubicBezTo>
                        <a:pt x="147" y="2"/>
                        <a:pt x="148" y="1"/>
                        <a:pt x="14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Freeform 33"/>
                <p:cNvSpPr/>
                <p:nvPr/>
              </p:nvSpPr>
              <p:spPr bwMode="auto">
                <a:xfrm>
                  <a:off x="5221288" y="1036638"/>
                  <a:ext cx="106363" cy="98425"/>
                </a:xfrm>
                <a:custGeom>
                  <a:avLst/>
                  <a:gdLst>
                    <a:gd name="T0" fmla="*/ 48 w 67"/>
                    <a:gd name="T1" fmla="*/ 0 h 62"/>
                    <a:gd name="T2" fmla="*/ 36 w 67"/>
                    <a:gd name="T3" fmla="*/ 2 h 62"/>
                    <a:gd name="T4" fmla="*/ 19 w 67"/>
                    <a:gd name="T5" fmla="*/ 28 h 62"/>
                    <a:gd name="T6" fmla="*/ 0 w 67"/>
                    <a:gd name="T7" fmla="*/ 45 h 62"/>
                    <a:gd name="T8" fmla="*/ 0 w 67"/>
                    <a:gd name="T9" fmla="*/ 54 h 62"/>
                    <a:gd name="T10" fmla="*/ 15 w 67"/>
                    <a:gd name="T11" fmla="*/ 47 h 62"/>
                    <a:gd name="T12" fmla="*/ 10 w 67"/>
                    <a:gd name="T13" fmla="*/ 62 h 62"/>
                    <a:gd name="T14" fmla="*/ 26 w 67"/>
                    <a:gd name="T15" fmla="*/ 52 h 62"/>
                    <a:gd name="T16" fmla="*/ 38 w 67"/>
                    <a:gd name="T17" fmla="*/ 33 h 62"/>
                    <a:gd name="T18" fmla="*/ 48 w 67"/>
                    <a:gd name="T19" fmla="*/ 45 h 62"/>
                    <a:gd name="T20" fmla="*/ 62 w 67"/>
                    <a:gd name="T21" fmla="*/ 43 h 62"/>
                    <a:gd name="T22" fmla="*/ 67 w 67"/>
                    <a:gd name="T23" fmla="*/ 36 h 62"/>
                    <a:gd name="T24" fmla="*/ 55 w 67"/>
                    <a:gd name="T25" fmla="*/ 33 h 62"/>
                    <a:gd name="T26" fmla="*/ 60 w 67"/>
                    <a:gd name="T27" fmla="*/ 24 h 62"/>
                    <a:gd name="T28" fmla="*/ 43 w 67"/>
                    <a:gd name="T29" fmla="*/ 10 h 62"/>
                    <a:gd name="T30" fmla="*/ 48 w 67"/>
                    <a:gd name="T31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7" h="62">
                      <a:moveTo>
                        <a:pt x="48" y="0"/>
                      </a:moveTo>
                      <a:lnTo>
                        <a:pt x="36" y="2"/>
                      </a:lnTo>
                      <a:lnTo>
                        <a:pt x="19" y="28"/>
                      </a:lnTo>
                      <a:lnTo>
                        <a:pt x="0" y="45"/>
                      </a:lnTo>
                      <a:lnTo>
                        <a:pt x="0" y="54"/>
                      </a:lnTo>
                      <a:lnTo>
                        <a:pt x="15" y="47"/>
                      </a:lnTo>
                      <a:lnTo>
                        <a:pt x="10" y="62"/>
                      </a:lnTo>
                      <a:lnTo>
                        <a:pt x="26" y="52"/>
                      </a:lnTo>
                      <a:lnTo>
                        <a:pt x="38" y="33"/>
                      </a:lnTo>
                      <a:lnTo>
                        <a:pt x="48" y="45"/>
                      </a:lnTo>
                      <a:lnTo>
                        <a:pt x="62" y="43"/>
                      </a:lnTo>
                      <a:lnTo>
                        <a:pt x="67" y="36"/>
                      </a:lnTo>
                      <a:lnTo>
                        <a:pt x="55" y="33"/>
                      </a:lnTo>
                      <a:lnTo>
                        <a:pt x="60" y="24"/>
                      </a:lnTo>
                      <a:lnTo>
                        <a:pt x="43" y="10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Freeform 34"/>
                <p:cNvSpPr/>
                <p:nvPr/>
              </p:nvSpPr>
              <p:spPr bwMode="auto">
                <a:xfrm>
                  <a:off x="5221288" y="1036638"/>
                  <a:ext cx="106363" cy="98425"/>
                </a:xfrm>
                <a:custGeom>
                  <a:avLst/>
                  <a:gdLst>
                    <a:gd name="T0" fmla="*/ 48 w 67"/>
                    <a:gd name="T1" fmla="*/ 0 h 62"/>
                    <a:gd name="T2" fmla="*/ 36 w 67"/>
                    <a:gd name="T3" fmla="*/ 2 h 62"/>
                    <a:gd name="T4" fmla="*/ 19 w 67"/>
                    <a:gd name="T5" fmla="*/ 28 h 62"/>
                    <a:gd name="T6" fmla="*/ 0 w 67"/>
                    <a:gd name="T7" fmla="*/ 45 h 62"/>
                    <a:gd name="T8" fmla="*/ 0 w 67"/>
                    <a:gd name="T9" fmla="*/ 54 h 62"/>
                    <a:gd name="T10" fmla="*/ 15 w 67"/>
                    <a:gd name="T11" fmla="*/ 47 h 62"/>
                    <a:gd name="T12" fmla="*/ 10 w 67"/>
                    <a:gd name="T13" fmla="*/ 62 h 62"/>
                    <a:gd name="T14" fmla="*/ 26 w 67"/>
                    <a:gd name="T15" fmla="*/ 52 h 62"/>
                    <a:gd name="T16" fmla="*/ 38 w 67"/>
                    <a:gd name="T17" fmla="*/ 33 h 62"/>
                    <a:gd name="T18" fmla="*/ 48 w 67"/>
                    <a:gd name="T19" fmla="*/ 45 h 62"/>
                    <a:gd name="T20" fmla="*/ 62 w 67"/>
                    <a:gd name="T21" fmla="*/ 43 h 62"/>
                    <a:gd name="T22" fmla="*/ 67 w 67"/>
                    <a:gd name="T23" fmla="*/ 36 h 62"/>
                    <a:gd name="T24" fmla="*/ 55 w 67"/>
                    <a:gd name="T25" fmla="*/ 33 h 62"/>
                    <a:gd name="T26" fmla="*/ 60 w 67"/>
                    <a:gd name="T27" fmla="*/ 24 h 62"/>
                    <a:gd name="T28" fmla="*/ 43 w 67"/>
                    <a:gd name="T29" fmla="*/ 10 h 62"/>
                    <a:gd name="T30" fmla="*/ 48 w 67"/>
                    <a:gd name="T31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7" h="62">
                      <a:moveTo>
                        <a:pt x="48" y="0"/>
                      </a:moveTo>
                      <a:lnTo>
                        <a:pt x="36" y="2"/>
                      </a:lnTo>
                      <a:lnTo>
                        <a:pt x="19" y="28"/>
                      </a:lnTo>
                      <a:lnTo>
                        <a:pt x="0" y="45"/>
                      </a:lnTo>
                      <a:lnTo>
                        <a:pt x="0" y="54"/>
                      </a:lnTo>
                      <a:lnTo>
                        <a:pt x="15" y="47"/>
                      </a:lnTo>
                      <a:lnTo>
                        <a:pt x="10" y="62"/>
                      </a:lnTo>
                      <a:lnTo>
                        <a:pt x="26" y="52"/>
                      </a:lnTo>
                      <a:lnTo>
                        <a:pt x="38" y="33"/>
                      </a:lnTo>
                      <a:lnTo>
                        <a:pt x="48" y="45"/>
                      </a:lnTo>
                      <a:lnTo>
                        <a:pt x="62" y="43"/>
                      </a:lnTo>
                      <a:lnTo>
                        <a:pt x="67" y="36"/>
                      </a:lnTo>
                      <a:lnTo>
                        <a:pt x="55" y="33"/>
                      </a:lnTo>
                      <a:lnTo>
                        <a:pt x="60" y="24"/>
                      </a:lnTo>
                      <a:lnTo>
                        <a:pt x="43" y="10"/>
                      </a:lnTo>
                      <a:lnTo>
                        <a:pt x="48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Freeform 35"/>
                <p:cNvSpPr/>
                <p:nvPr/>
              </p:nvSpPr>
              <p:spPr bwMode="auto">
                <a:xfrm>
                  <a:off x="5245100" y="1127126"/>
                  <a:ext cx="41275" cy="41275"/>
                </a:xfrm>
                <a:custGeom>
                  <a:avLst/>
                  <a:gdLst>
                    <a:gd name="T0" fmla="*/ 11 w 11"/>
                    <a:gd name="T1" fmla="*/ 0 h 11"/>
                    <a:gd name="T2" fmla="*/ 6 w 11"/>
                    <a:gd name="T3" fmla="*/ 1 h 11"/>
                    <a:gd name="T4" fmla="*/ 0 w 11"/>
                    <a:gd name="T5" fmla="*/ 6 h 11"/>
                    <a:gd name="T6" fmla="*/ 1 w 11"/>
                    <a:gd name="T7" fmla="*/ 11 h 11"/>
                    <a:gd name="T8" fmla="*/ 8 w 11"/>
                    <a:gd name="T9" fmla="*/ 6 h 11"/>
                    <a:gd name="T10" fmla="*/ 11 w 11"/>
                    <a:gd name="T1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11">
                      <a:moveTo>
                        <a:pt x="11" y="0"/>
                      </a:move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9" y="4"/>
                        <a:pt x="10" y="2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Freeform 36"/>
                <p:cNvSpPr/>
                <p:nvPr/>
              </p:nvSpPr>
              <p:spPr bwMode="auto">
                <a:xfrm>
                  <a:off x="5289550" y="1141413"/>
                  <a:ext cx="22225" cy="41275"/>
                </a:xfrm>
                <a:custGeom>
                  <a:avLst/>
                  <a:gdLst>
                    <a:gd name="T0" fmla="*/ 9 w 14"/>
                    <a:gd name="T1" fmla="*/ 0 h 26"/>
                    <a:gd name="T2" fmla="*/ 0 w 14"/>
                    <a:gd name="T3" fmla="*/ 17 h 26"/>
                    <a:gd name="T4" fmla="*/ 5 w 14"/>
                    <a:gd name="T5" fmla="*/ 26 h 26"/>
                    <a:gd name="T6" fmla="*/ 14 w 14"/>
                    <a:gd name="T7" fmla="*/ 12 h 26"/>
                    <a:gd name="T8" fmla="*/ 9 w 14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6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5" y="26"/>
                      </a:lnTo>
                      <a:lnTo>
                        <a:pt x="14" y="12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 37"/>
                <p:cNvSpPr/>
                <p:nvPr/>
              </p:nvSpPr>
              <p:spPr bwMode="auto">
                <a:xfrm>
                  <a:off x="5289550" y="1141413"/>
                  <a:ext cx="22225" cy="41275"/>
                </a:xfrm>
                <a:custGeom>
                  <a:avLst/>
                  <a:gdLst>
                    <a:gd name="T0" fmla="*/ 9 w 14"/>
                    <a:gd name="T1" fmla="*/ 0 h 26"/>
                    <a:gd name="T2" fmla="*/ 0 w 14"/>
                    <a:gd name="T3" fmla="*/ 17 h 26"/>
                    <a:gd name="T4" fmla="*/ 5 w 14"/>
                    <a:gd name="T5" fmla="*/ 26 h 26"/>
                    <a:gd name="T6" fmla="*/ 14 w 14"/>
                    <a:gd name="T7" fmla="*/ 12 h 26"/>
                    <a:gd name="T8" fmla="*/ 9 w 14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6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5" y="26"/>
                      </a:lnTo>
                      <a:lnTo>
                        <a:pt x="14" y="12"/>
                      </a:lnTo>
                      <a:lnTo>
                        <a:pt x="9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Freeform 38"/>
                <p:cNvSpPr/>
                <p:nvPr/>
              </p:nvSpPr>
              <p:spPr bwMode="auto">
                <a:xfrm>
                  <a:off x="5561013" y="1487488"/>
                  <a:ext cx="153988" cy="153988"/>
                </a:xfrm>
                <a:custGeom>
                  <a:avLst/>
                  <a:gdLst>
                    <a:gd name="T0" fmla="*/ 28 w 41"/>
                    <a:gd name="T1" fmla="*/ 0 h 41"/>
                    <a:gd name="T2" fmla="*/ 15 w 41"/>
                    <a:gd name="T3" fmla="*/ 11 h 41"/>
                    <a:gd name="T4" fmla="*/ 8 w 41"/>
                    <a:gd name="T5" fmla="*/ 22 h 41"/>
                    <a:gd name="T6" fmla="*/ 0 w 41"/>
                    <a:gd name="T7" fmla="*/ 30 h 41"/>
                    <a:gd name="T8" fmla="*/ 1 w 41"/>
                    <a:gd name="T9" fmla="*/ 36 h 41"/>
                    <a:gd name="T10" fmla="*/ 23 w 41"/>
                    <a:gd name="T11" fmla="*/ 33 h 41"/>
                    <a:gd name="T12" fmla="*/ 22 w 41"/>
                    <a:gd name="T13" fmla="*/ 39 h 41"/>
                    <a:gd name="T14" fmla="*/ 31 w 41"/>
                    <a:gd name="T15" fmla="*/ 34 h 41"/>
                    <a:gd name="T16" fmla="*/ 34 w 41"/>
                    <a:gd name="T17" fmla="*/ 41 h 41"/>
                    <a:gd name="T18" fmla="*/ 41 w 41"/>
                    <a:gd name="T19" fmla="*/ 36 h 41"/>
                    <a:gd name="T20" fmla="*/ 41 w 41"/>
                    <a:gd name="T21" fmla="*/ 26 h 41"/>
                    <a:gd name="T22" fmla="*/ 35 w 41"/>
                    <a:gd name="T23" fmla="*/ 22 h 41"/>
                    <a:gd name="T24" fmla="*/ 35 w 41"/>
                    <a:gd name="T25" fmla="*/ 18 h 41"/>
                    <a:gd name="T26" fmla="*/ 26 w 41"/>
                    <a:gd name="T27" fmla="*/ 16 h 41"/>
                    <a:gd name="T28" fmla="*/ 28 w 41"/>
                    <a:gd name="T2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1" h="41">
                      <a:moveTo>
                        <a:pt x="28" y="0"/>
                      </a:move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36"/>
                        <a:pt x="1" y="36"/>
                        <a:pt x="1" y="36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5"/>
                        <a:pt x="23" y="37"/>
                        <a:pt x="22" y="39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4" y="41"/>
                        <a:pt x="34" y="41"/>
                        <a:pt x="34" y="41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41" y="26"/>
                        <a:pt x="41" y="26"/>
                        <a:pt x="41" y="26"/>
                      </a:cubicBezTo>
                      <a:cubicBezTo>
                        <a:pt x="35" y="22"/>
                        <a:pt x="35" y="22"/>
                        <a:pt x="35" y="22"/>
                      </a:cubicBezTo>
                      <a:cubicBezTo>
                        <a:pt x="35" y="21"/>
                        <a:pt x="35" y="20"/>
                        <a:pt x="35" y="18"/>
                      </a:cubicBezTo>
                      <a:cubicBezTo>
                        <a:pt x="33" y="18"/>
                        <a:pt x="29" y="17"/>
                        <a:pt x="26" y="16"/>
                      </a:cubicBezTo>
                      <a:cubicBezTo>
                        <a:pt x="24" y="8"/>
                        <a:pt x="27" y="3"/>
                        <a:pt x="2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Freeform 39"/>
                <p:cNvSpPr/>
                <p:nvPr/>
              </p:nvSpPr>
              <p:spPr bwMode="auto">
                <a:xfrm>
                  <a:off x="4989513" y="2354263"/>
                  <a:ext cx="217488" cy="101600"/>
                </a:xfrm>
                <a:custGeom>
                  <a:avLst/>
                  <a:gdLst>
                    <a:gd name="T0" fmla="*/ 19 w 58"/>
                    <a:gd name="T1" fmla="*/ 0 h 27"/>
                    <a:gd name="T2" fmla="*/ 0 w 58"/>
                    <a:gd name="T3" fmla="*/ 11 h 27"/>
                    <a:gd name="T4" fmla="*/ 11 w 58"/>
                    <a:gd name="T5" fmla="*/ 6 h 27"/>
                    <a:gd name="T6" fmla="*/ 17 w 58"/>
                    <a:gd name="T7" fmla="*/ 11 h 27"/>
                    <a:gd name="T8" fmla="*/ 25 w 58"/>
                    <a:gd name="T9" fmla="*/ 10 h 27"/>
                    <a:gd name="T10" fmla="*/ 33 w 58"/>
                    <a:gd name="T11" fmla="*/ 19 h 27"/>
                    <a:gd name="T12" fmla="*/ 40 w 58"/>
                    <a:gd name="T13" fmla="*/ 19 h 27"/>
                    <a:gd name="T14" fmla="*/ 42 w 58"/>
                    <a:gd name="T15" fmla="*/ 26 h 27"/>
                    <a:gd name="T16" fmla="*/ 48 w 58"/>
                    <a:gd name="T17" fmla="*/ 24 h 27"/>
                    <a:gd name="T18" fmla="*/ 53 w 58"/>
                    <a:gd name="T19" fmla="*/ 27 h 27"/>
                    <a:gd name="T20" fmla="*/ 58 w 58"/>
                    <a:gd name="T21" fmla="*/ 20 h 27"/>
                    <a:gd name="T22" fmla="*/ 38 w 58"/>
                    <a:gd name="T23" fmla="*/ 8 h 27"/>
                    <a:gd name="T24" fmla="*/ 19 w 58"/>
                    <a:gd name="T25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8" h="27">
                      <a:moveTo>
                        <a:pt x="19" y="0"/>
                      </a:moveTo>
                      <a:cubicBezTo>
                        <a:pt x="2" y="3"/>
                        <a:pt x="1" y="3"/>
                        <a:pt x="0" y="11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5" y="19"/>
                        <a:pt x="38" y="19"/>
                        <a:pt x="40" y="19"/>
                      </a:cubicBezTo>
                      <a:cubicBezTo>
                        <a:pt x="41" y="21"/>
                        <a:pt x="41" y="24"/>
                        <a:pt x="42" y="26"/>
                      </a:cubicBezTo>
                      <a:cubicBezTo>
                        <a:pt x="45" y="25"/>
                        <a:pt x="47" y="24"/>
                        <a:pt x="48" y="24"/>
                      </a:cubicBezTo>
                      <a:cubicBezTo>
                        <a:pt x="50" y="24"/>
                        <a:pt x="52" y="25"/>
                        <a:pt x="53" y="27"/>
                      </a:cubicBezTo>
                      <a:cubicBezTo>
                        <a:pt x="55" y="25"/>
                        <a:pt x="56" y="22"/>
                        <a:pt x="58" y="20"/>
                      </a:cubicBezTo>
                      <a:cubicBezTo>
                        <a:pt x="51" y="16"/>
                        <a:pt x="45" y="12"/>
                        <a:pt x="38" y="8"/>
                      </a:cubicBezTo>
                      <a:cubicBezTo>
                        <a:pt x="36" y="7"/>
                        <a:pt x="33" y="6"/>
                        <a:pt x="1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Freeform 40"/>
                <p:cNvSpPr/>
                <p:nvPr/>
              </p:nvSpPr>
              <p:spPr bwMode="auto">
                <a:xfrm>
                  <a:off x="5207000" y="2441576"/>
                  <a:ext cx="142875" cy="79375"/>
                </a:xfrm>
                <a:custGeom>
                  <a:avLst/>
                  <a:gdLst>
                    <a:gd name="T0" fmla="*/ 7 w 38"/>
                    <a:gd name="T1" fmla="*/ 0 h 21"/>
                    <a:gd name="T2" fmla="*/ 10 w 38"/>
                    <a:gd name="T3" fmla="*/ 9 h 21"/>
                    <a:gd name="T4" fmla="*/ 0 w 38"/>
                    <a:gd name="T5" fmla="*/ 10 h 21"/>
                    <a:gd name="T6" fmla="*/ 12 w 38"/>
                    <a:gd name="T7" fmla="*/ 17 h 21"/>
                    <a:gd name="T8" fmla="*/ 15 w 38"/>
                    <a:gd name="T9" fmla="*/ 16 h 21"/>
                    <a:gd name="T10" fmla="*/ 19 w 38"/>
                    <a:gd name="T11" fmla="*/ 21 h 21"/>
                    <a:gd name="T12" fmla="*/ 23 w 38"/>
                    <a:gd name="T13" fmla="*/ 14 h 21"/>
                    <a:gd name="T14" fmla="*/ 31 w 38"/>
                    <a:gd name="T15" fmla="*/ 12 h 21"/>
                    <a:gd name="T16" fmla="*/ 38 w 38"/>
                    <a:gd name="T17" fmla="*/ 10 h 21"/>
                    <a:gd name="T18" fmla="*/ 34 w 38"/>
                    <a:gd name="T19" fmla="*/ 4 h 21"/>
                    <a:gd name="T20" fmla="*/ 7 w 38"/>
                    <a:gd name="T21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8" h="21">
                      <a:moveTo>
                        <a:pt x="7" y="0"/>
                      </a:move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7" y="10"/>
                        <a:pt x="4" y="10"/>
                        <a:pt x="0" y="10"/>
                      </a:cubicBezTo>
                      <a:cubicBezTo>
                        <a:pt x="1" y="11"/>
                        <a:pt x="1" y="17"/>
                        <a:pt x="12" y="17"/>
                      </a:cubicBezTo>
                      <a:cubicBezTo>
                        <a:pt x="13" y="17"/>
                        <a:pt x="14" y="17"/>
                        <a:pt x="15" y="16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37" y="8"/>
                        <a:pt x="35" y="6"/>
                        <a:pt x="34" y="4"/>
                      </a:cubicBezTo>
                      <a:cubicBezTo>
                        <a:pt x="25" y="3"/>
                        <a:pt x="16" y="1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 41"/>
                <p:cNvSpPr/>
                <p:nvPr/>
              </p:nvSpPr>
              <p:spPr bwMode="auto">
                <a:xfrm>
                  <a:off x="5116513" y="2482851"/>
                  <a:ext cx="60325" cy="44450"/>
                </a:xfrm>
                <a:custGeom>
                  <a:avLst/>
                  <a:gdLst>
                    <a:gd name="T0" fmla="*/ 12 w 38"/>
                    <a:gd name="T1" fmla="*/ 0 h 28"/>
                    <a:gd name="T2" fmla="*/ 0 w 38"/>
                    <a:gd name="T3" fmla="*/ 5 h 28"/>
                    <a:gd name="T4" fmla="*/ 17 w 38"/>
                    <a:gd name="T5" fmla="*/ 28 h 28"/>
                    <a:gd name="T6" fmla="*/ 38 w 38"/>
                    <a:gd name="T7" fmla="*/ 21 h 28"/>
                    <a:gd name="T8" fmla="*/ 28 w 38"/>
                    <a:gd name="T9" fmla="*/ 2 h 28"/>
                    <a:gd name="T10" fmla="*/ 12 w 38"/>
                    <a:gd name="T1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8" h="28">
                      <a:moveTo>
                        <a:pt x="12" y="0"/>
                      </a:moveTo>
                      <a:lnTo>
                        <a:pt x="0" y="5"/>
                      </a:lnTo>
                      <a:lnTo>
                        <a:pt x="17" y="28"/>
                      </a:lnTo>
                      <a:lnTo>
                        <a:pt x="38" y="21"/>
                      </a:lnTo>
                      <a:lnTo>
                        <a:pt x="28" y="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 42"/>
                <p:cNvSpPr/>
                <p:nvPr/>
              </p:nvSpPr>
              <p:spPr bwMode="auto">
                <a:xfrm>
                  <a:off x="5116513" y="2482851"/>
                  <a:ext cx="60325" cy="44450"/>
                </a:xfrm>
                <a:custGeom>
                  <a:avLst/>
                  <a:gdLst>
                    <a:gd name="T0" fmla="*/ 12 w 38"/>
                    <a:gd name="T1" fmla="*/ 0 h 28"/>
                    <a:gd name="T2" fmla="*/ 0 w 38"/>
                    <a:gd name="T3" fmla="*/ 5 h 28"/>
                    <a:gd name="T4" fmla="*/ 17 w 38"/>
                    <a:gd name="T5" fmla="*/ 28 h 28"/>
                    <a:gd name="T6" fmla="*/ 38 w 38"/>
                    <a:gd name="T7" fmla="*/ 21 h 28"/>
                    <a:gd name="T8" fmla="*/ 28 w 38"/>
                    <a:gd name="T9" fmla="*/ 2 h 28"/>
                    <a:gd name="T10" fmla="*/ 12 w 38"/>
                    <a:gd name="T1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8" h="28">
                      <a:moveTo>
                        <a:pt x="12" y="0"/>
                      </a:moveTo>
                      <a:lnTo>
                        <a:pt x="0" y="5"/>
                      </a:lnTo>
                      <a:lnTo>
                        <a:pt x="17" y="28"/>
                      </a:lnTo>
                      <a:lnTo>
                        <a:pt x="38" y="21"/>
                      </a:lnTo>
                      <a:lnTo>
                        <a:pt x="28" y="2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Freeform 43"/>
                <p:cNvSpPr/>
                <p:nvPr/>
              </p:nvSpPr>
              <p:spPr bwMode="auto">
                <a:xfrm>
                  <a:off x="5375275" y="2471738"/>
                  <a:ext cx="46038" cy="33338"/>
                </a:xfrm>
                <a:custGeom>
                  <a:avLst/>
                  <a:gdLst>
                    <a:gd name="T0" fmla="*/ 0 w 29"/>
                    <a:gd name="T1" fmla="*/ 0 h 21"/>
                    <a:gd name="T2" fmla="*/ 0 w 29"/>
                    <a:gd name="T3" fmla="*/ 21 h 21"/>
                    <a:gd name="T4" fmla="*/ 19 w 29"/>
                    <a:gd name="T5" fmla="*/ 21 h 21"/>
                    <a:gd name="T6" fmla="*/ 29 w 29"/>
                    <a:gd name="T7" fmla="*/ 12 h 21"/>
                    <a:gd name="T8" fmla="*/ 0 w 29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1">
                      <a:moveTo>
                        <a:pt x="0" y="0"/>
                      </a:moveTo>
                      <a:lnTo>
                        <a:pt x="0" y="21"/>
                      </a:lnTo>
                      <a:lnTo>
                        <a:pt x="19" y="21"/>
                      </a:lnTo>
                      <a:lnTo>
                        <a:pt x="2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 44"/>
                <p:cNvSpPr/>
                <p:nvPr/>
              </p:nvSpPr>
              <p:spPr bwMode="auto">
                <a:xfrm>
                  <a:off x="5375275" y="2471738"/>
                  <a:ext cx="46038" cy="33338"/>
                </a:xfrm>
                <a:custGeom>
                  <a:avLst/>
                  <a:gdLst>
                    <a:gd name="T0" fmla="*/ 0 w 29"/>
                    <a:gd name="T1" fmla="*/ 0 h 21"/>
                    <a:gd name="T2" fmla="*/ 0 w 29"/>
                    <a:gd name="T3" fmla="*/ 21 h 21"/>
                    <a:gd name="T4" fmla="*/ 19 w 29"/>
                    <a:gd name="T5" fmla="*/ 21 h 21"/>
                    <a:gd name="T6" fmla="*/ 29 w 29"/>
                    <a:gd name="T7" fmla="*/ 12 h 21"/>
                    <a:gd name="T8" fmla="*/ 0 w 29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1">
                      <a:moveTo>
                        <a:pt x="0" y="0"/>
                      </a:moveTo>
                      <a:lnTo>
                        <a:pt x="0" y="21"/>
                      </a:lnTo>
                      <a:lnTo>
                        <a:pt x="19" y="21"/>
                      </a:lnTo>
                      <a:lnTo>
                        <a:pt x="29" y="12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 45"/>
                <p:cNvSpPr/>
                <p:nvPr/>
              </p:nvSpPr>
              <p:spPr bwMode="auto">
                <a:xfrm>
                  <a:off x="5113338" y="2298701"/>
                  <a:ext cx="30163" cy="49213"/>
                </a:xfrm>
                <a:custGeom>
                  <a:avLst/>
                  <a:gdLst>
                    <a:gd name="T0" fmla="*/ 2 w 19"/>
                    <a:gd name="T1" fmla="*/ 0 h 31"/>
                    <a:gd name="T2" fmla="*/ 0 w 19"/>
                    <a:gd name="T3" fmla="*/ 19 h 31"/>
                    <a:gd name="T4" fmla="*/ 14 w 19"/>
                    <a:gd name="T5" fmla="*/ 31 h 31"/>
                    <a:gd name="T6" fmla="*/ 19 w 19"/>
                    <a:gd name="T7" fmla="*/ 14 h 31"/>
                    <a:gd name="T8" fmla="*/ 2 w 19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1">
                      <a:moveTo>
                        <a:pt x="2" y="0"/>
                      </a:moveTo>
                      <a:lnTo>
                        <a:pt x="0" y="19"/>
                      </a:lnTo>
                      <a:lnTo>
                        <a:pt x="14" y="31"/>
                      </a:lnTo>
                      <a:lnTo>
                        <a:pt x="19" y="1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 46"/>
                <p:cNvSpPr/>
                <p:nvPr/>
              </p:nvSpPr>
              <p:spPr bwMode="auto">
                <a:xfrm>
                  <a:off x="5113338" y="2298701"/>
                  <a:ext cx="30163" cy="49213"/>
                </a:xfrm>
                <a:custGeom>
                  <a:avLst/>
                  <a:gdLst>
                    <a:gd name="T0" fmla="*/ 2 w 19"/>
                    <a:gd name="T1" fmla="*/ 0 h 31"/>
                    <a:gd name="T2" fmla="*/ 0 w 19"/>
                    <a:gd name="T3" fmla="*/ 19 h 31"/>
                    <a:gd name="T4" fmla="*/ 14 w 19"/>
                    <a:gd name="T5" fmla="*/ 31 h 31"/>
                    <a:gd name="T6" fmla="*/ 19 w 19"/>
                    <a:gd name="T7" fmla="*/ 14 h 31"/>
                    <a:gd name="T8" fmla="*/ 2 w 19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1">
                      <a:moveTo>
                        <a:pt x="2" y="0"/>
                      </a:moveTo>
                      <a:lnTo>
                        <a:pt x="0" y="19"/>
                      </a:lnTo>
                      <a:lnTo>
                        <a:pt x="14" y="31"/>
                      </a:lnTo>
                      <a:lnTo>
                        <a:pt x="19" y="14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Freeform 47"/>
                <p:cNvSpPr/>
                <p:nvPr/>
              </p:nvSpPr>
              <p:spPr bwMode="auto">
                <a:xfrm>
                  <a:off x="5405438" y="2076451"/>
                  <a:ext cx="34925" cy="30163"/>
                </a:xfrm>
                <a:custGeom>
                  <a:avLst/>
                  <a:gdLst>
                    <a:gd name="T0" fmla="*/ 5 w 22"/>
                    <a:gd name="T1" fmla="*/ 0 h 19"/>
                    <a:gd name="T2" fmla="*/ 0 w 22"/>
                    <a:gd name="T3" fmla="*/ 19 h 19"/>
                    <a:gd name="T4" fmla="*/ 22 w 22"/>
                    <a:gd name="T5" fmla="*/ 15 h 19"/>
                    <a:gd name="T6" fmla="*/ 19 w 22"/>
                    <a:gd name="T7" fmla="*/ 3 h 19"/>
                    <a:gd name="T8" fmla="*/ 5 w 22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9">
                      <a:moveTo>
                        <a:pt x="5" y="0"/>
                      </a:moveTo>
                      <a:lnTo>
                        <a:pt x="0" y="19"/>
                      </a:lnTo>
                      <a:lnTo>
                        <a:pt x="22" y="15"/>
                      </a:lnTo>
                      <a:lnTo>
                        <a:pt x="19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 48"/>
                <p:cNvSpPr/>
                <p:nvPr/>
              </p:nvSpPr>
              <p:spPr bwMode="auto">
                <a:xfrm>
                  <a:off x="5405438" y="2076451"/>
                  <a:ext cx="34925" cy="30163"/>
                </a:xfrm>
                <a:custGeom>
                  <a:avLst/>
                  <a:gdLst>
                    <a:gd name="T0" fmla="*/ 5 w 22"/>
                    <a:gd name="T1" fmla="*/ 0 h 19"/>
                    <a:gd name="T2" fmla="*/ 0 w 22"/>
                    <a:gd name="T3" fmla="*/ 19 h 19"/>
                    <a:gd name="T4" fmla="*/ 22 w 22"/>
                    <a:gd name="T5" fmla="*/ 15 h 19"/>
                    <a:gd name="T6" fmla="*/ 19 w 22"/>
                    <a:gd name="T7" fmla="*/ 3 h 19"/>
                    <a:gd name="T8" fmla="*/ 5 w 22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9">
                      <a:moveTo>
                        <a:pt x="5" y="0"/>
                      </a:moveTo>
                      <a:lnTo>
                        <a:pt x="0" y="19"/>
                      </a:lnTo>
                      <a:lnTo>
                        <a:pt x="22" y="15"/>
                      </a:lnTo>
                      <a:lnTo>
                        <a:pt x="19" y="3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Freeform 49"/>
                <p:cNvSpPr/>
                <p:nvPr/>
              </p:nvSpPr>
              <p:spPr bwMode="auto">
                <a:xfrm>
                  <a:off x="6037263" y="4086226"/>
                  <a:ext cx="26988" cy="30163"/>
                </a:xfrm>
                <a:custGeom>
                  <a:avLst/>
                  <a:gdLst>
                    <a:gd name="T0" fmla="*/ 1 w 7"/>
                    <a:gd name="T1" fmla="*/ 0 h 8"/>
                    <a:gd name="T2" fmla="*/ 0 w 7"/>
                    <a:gd name="T3" fmla="*/ 6 h 8"/>
                    <a:gd name="T4" fmla="*/ 7 w 7"/>
                    <a:gd name="T5" fmla="*/ 8 h 8"/>
                    <a:gd name="T6" fmla="*/ 7 w 7"/>
                    <a:gd name="T7" fmla="*/ 4 h 8"/>
                    <a:gd name="T8" fmla="*/ 1 w 7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8">
                      <a:moveTo>
                        <a:pt x="1" y="0"/>
                      </a:moveTo>
                      <a:cubicBezTo>
                        <a:pt x="0" y="3"/>
                        <a:pt x="0" y="6"/>
                        <a:pt x="0" y="6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Freeform 50"/>
                <p:cNvSpPr/>
                <p:nvPr/>
              </p:nvSpPr>
              <p:spPr bwMode="auto">
                <a:xfrm>
                  <a:off x="6078538" y="4097338"/>
                  <a:ext cx="19050" cy="15875"/>
                </a:xfrm>
                <a:custGeom>
                  <a:avLst/>
                  <a:gdLst>
                    <a:gd name="T0" fmla="*/ 5 w 12"/>
                    <a:gd name="T1" fmla="*/ 0 h 10"/>
                    <a:gd name="T2" fmla="*/ 0 w 12"/>
                    <a:gd name="T3" fmla="*/ 10 h 10"/>
                    <a:gd name="T4" fmla="*/ 12 w 12"/>
                    <a:gd name="T5" fmla="*/ 5 h 10"/>
                    <a:gd name="T6" fmla="*/ 5 w 12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10">
                      <a:moveTo>
                        <a:pt x="5" y="0"/>
                      </a:moveTo>
                      <a:lnTo>
                        <a:pt x="0" y="10"/>
                      </a:lnTo>
                      <a:lnTo>
                        <a:pt x="12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 51"/>
                <p:cNvSpPr/>
                <p:nvPr/>
              </p:nvSpPr>
              <p:spPr bwMode="auto">
                <a:xfrm>
                  <a:off x="6078538" y="4097338"/>
                  <a:ext cx="19050" cy="15875"/>
                </a:xfrm>
                <a:custGeom>
                  <a:avLst/>
                  <a:gdLst>
                    <a:gd name="T0" fmla="*/ 5 w 12"/>
                    <a:gd name="T1" fmla="*/ 0 h 10"/>
                    <a:gd name="T2" fmla="*/ 0 w 12"/>
                    <a:gd name="T3" fmla="*/ 10 h 10"/>
                    <a:gd name="T4" fmla="*/ 12 w 12"/>
                    <a:gd name="T5" fmla="*/ 5 h 10"/>
                    <a:gd name="T6" fmla="*/ 5 w 12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10">
                      <a:moveTo>
                        <a:pt x="5" y="0"/>
                      </a:moveTo>
                      <a:lnTo>
                        <a:pt x="0" y="10"/>
                      </a:lnTo>
                      <a:lnTo>
                        <a:pt x="12" y="5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Freeform 52"/>
                <p:cNvSpPr/>
                <p:nvPr/>
              </p:nvSpPr>
              <p:spPr bwMode="auto">
                <a:xfrm>
                  <a:off x="4608513" y="1344613"/>
                  <a:ext cx="26988" cy="63500"/>
                </a:xfrm>
                <a:custGeom>
                  <a:avLst/>
                  <a:gdLst>
                    <a:gd name="T0" fmla="*/ 7 w 7"/>
                    <a:gd name="T1" fmla="*/ 0 h 17"/>
                    <a:gd name="T2" fmla="*/ 2 w 7"/>
                    <a:gd name="T3" fmla="*/ 9 h 17"/>
                    <a:gd name="T4" fmla="*/ 0 w 7"/>
                    <a:gd name="T5" fmla="*/ 17 h 17"/>
                    <a:gd name="T6" fmla="*/ 2 w 7"/>
                    <a:gd name="T7" fmla="*/ 15 h 17"/>
                    <a:gd name="T8" fmla="*/ 6 w 7"/>
                    <a:gd name="T9" fmla="*/ 6 h 17"/>
                    <a:gd name="T10" fmla="*/ 7 w 7"/>
                    <a:gd name="T1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7">
                      <a:moveTo>
                        <a:pt x="7" y="0"/>
                      </a:moveTo>
                      <a:cubicBezTo>
                        <a:pt x="6" y="3"/>
                        <a:pt x="3" y="6"/>
                        <a:pt x="2" y="9"/>
                      </a:cubicBezTo>
                      <a:cubicBezTo>
                        <a:pt x="2" y="9"/>
                        <a:pt x="0" y="16"/>
                        <a:pt x="0" y="17"/>
                      </a:cubicBezTo>
                      <a:cubicBezTo>
                        <a:pt x="1" y="17"/>
                        <a:pt x="1" y="17"/>
                        <a:pt x="2" y="15"/>
                      </a:cubicBezTo>
                      <a:cubicBezTo>
                        <a:pt x="3" y="12"/>
                        <a:pt x="6" y="7"/>
                        <a:pt x="6" y="6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Freeform 53"/>
                <p:cNvSpPr/>
                <p:nvPr/>
              </p:nvSpPr>
              <p:spPr bwMode="auto">
                <a:xfrm>
                  <a:off x="4657725" y="1231901"/>
                  <a:ext cx="33338" cy="68263"/>
                </a:xfrm>
                <a:custGeom>
                  <a:avLst/>
                  <a:gdLst>
                    <a:gd name="T0" fmla="*/ 8 w 9"/>
                    <a:gd name="T1" fmla="*/ 0 h 18"/>
                    <a:gd name="T2" fmla="*/ 0 w 9"/>
                    <a:gd name="T3" fmla="*/ 18 h 18"/>
                    <a:gd name="T4" fmla="*/ 0 w 9"/>
                    <a:gd name="T5" fmla="*/ 17 h 18"/>
                    <a:gd name="T6" fmla="*/ 8 w 9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18">
                      <a:moveTo>
                        <a:pt x="8" y="0"/>
                      </a:moveTo>
                      <a:cubicBezTo>
                        <a:pt x="1" y="14"/>
                        <a:pt x="0" y="17"/>
                        <a:pt x="0" y="18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6"/>
                        <a:pt x="9" y="1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 54"/>
                <p:cNvSpPr/>
                <p:nvPr/>
              </p:nvSpPr>
              <p:spPr bwMode="auto">
                <a:xfrm>
                  <a:off x="4589463" y="1471613"/>
                  <a:ext cx="19050" cy="71438"/>
                </a:xfrm>
                <a:custGeom>
                  <a:avLst/>
                  <a:gdLst>
                    <a:gd name="T0" fmla="*/ 4 w 5"/>
                    <a:gd name="T1" fmla="*/ 0 h 19"/>
                    <a:gd name="T2" fmla="*/ 0 w 5"/>
                    <a:gd name="T3" fmla="*/ 5 h 19"/>
                    <a:gd name="T4" fmla="*/ 0 w 5"/>
                    <a:gd name="T5" fmla="*/ 5 h 19"/>
                    <a:gd name="T6" fmla="*/ 2 w 5"/>
                    <a:gd name="T7" fmla="*/ 11 h 19"/>
                    <a:gd name="T8" fmla="*/ 1 w 5"/>
                    <a:gd name="T9" fmla="*/ 19 h 19"/>
                    <a:gd name="T10" fmla="*/ 4 w 5"/>
                    <a:gd name="T11" fmla="*/ 16 h 19"/>
                    <a:gd name="T12" fmla="*/ 5 w 5"/>
                    <a:gd name="T13" fmla="*/ 4 h 19"/>
                    <a:gd name="T14" fmla="*/ 4 w 5"/>
                    <a:gd name="T1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9">
                      <a:moveTo>
                        <a:pt x="4" y="0"/>
                      </a:moveTo>
                      <a:cubicBezTo>
                        <a:pt x="2" y="2"/>
                        <a:pt x="1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2" y="11"/>
                        <a:pt x="2" y="11"/>
                      </a:cubicBezTo>
                      <a:cubicBezTo>
                        <a:pt x="1" y="16"/>
                        <a:pt x="1" y="18"/>
                        <a:pt x="1" y="19"/>
                      </a:cubicBezTo>
                      <a:cubicBezTo>
                        <a:pt x="1" y="19"/>
                        <a:pt x="2" y="19"/>
                        <a:pt x="4" y="16"/>
                      </a:cubicBezTo>
                      <a:cubicBezTo>
                        <a:pt x="5" y="15"/>
                        <a:pt x="5" y="4"/>
                        <a:pt x="5" y="4"/>
                      </a:cubicBezTo>
                      <a:cubicBezTo>
                        <a:pt x="5" y="3"/>
                        <a:pt x="5" y="2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 55"/>
                <p:cNvSpPr/>
                <p:nvPr/>
              </p:nvSpPr>
              <p:spPr bwMode="auto">
                <a:xfrm>
                  <a:off x="5089525" y="714376"/>
                  <a:ext cx="142875" cy="112713"/>
                </a:xfrm>
                <a:custGeom>
                  <a:avLst/>
                  <a:gdLst>
                    <a:gd name="T0" fmla="*/ 36 w 38"/>
                    <a:gd name="T1" fmla="*/ 0 h 30"/>
                    <a:gd name="T2" fmla="*/ 33 w 38"/>
                    <a:gd name="T3" fmla="*/ 1 h 30"/>
                    <a:gd name="T4" fmla="*/ 31 w 38"/>
                    <a:gd name="T5" fmla="*/ 0 h 30"/>
                    <a:gd name="T6" fmla="*/ 27 w 38"/>
                    <a:gd name="T7" fmla="*/ 4 h 30"/>
                    <a:gd name="T8" fmla="*/ 24 w 38"/>
                    <a:gd name="T9" fmla="*/ 7 h 30"/>
                    <a:gd name="T10" fmla="*/ 22 w 38"/>
                    <a:gd name="T11" fmla="*/ 9 h 30"/>
                    <a:gd name="T12" fmla="*/ 14 w 38"/>
                    <a:gd name="T13" fmla="*/ 14 h 30"/>
                    <a:gd name="T14" fmla="*/ 7 w 38"/>
                    <a:gd name="T15" fmla="*/ 20 h 30"/>
                    <a:gd name="T16" fmla="*/ 6 w 38"/>
                    <a:gd name="T17" fmla="*/ 22 h 30"/>
                    <a:gd name="T18" fmla="*/ 0 w 38"/>
                    <a:gd name="T19" fmla="*/ 30 h 30"/>
                    <a:gd name="T20" fmla="*/ 7 w 38"/>
                    <a:gd name="T21" fmla="*/ 26 h 30"/>
                    <a:gd name="T22" fmla="*/ 7 w 38"/>
                    <a:gd name="T23" fmla="*/ 27 h 30"/>
                    <a:gd name="T24" fmla="*/ 7 w 38"/>
                    <a:gd name="T25" fmla="*/ 27 h 30"/>
                    <a:gd name="T26" fmla="*/ 14 w 38"/>
                    <a:gd name="T27" fmla="*/ 22 h 30"/>
                    <a:gd name="T28" fmla="*/ 16 w 38"/>
                    <a:gd name="T29" fmla="*/ 21 h 30"/>
                    <a:gd name="T30" fmla="*/ 21 w 38"/>
                    <a:gd name="T31" fmla="*/ 17 h 30"/>
                    <a:gd name="T32" fmla="*/ 34 w 38"/>
                    <a:gd name="T33" fmla="*/ 11 h 30"/>
                    <a:gd name="T34" fmla="*/ 38 w 38"/>
                    <a:gd name="T35" fmla="*/ 4 h 30"/>
                    <a:gd name="T36" fmla="*/ 37 w 38"/>
                    <a:gd name="T37" fmla="*/ 3 h 30"/>
                    <a:gd name="T38" fmla="*/ 34 w 38"/>
                    <a:gd name="T39" fmla="*/ 5 h 30"/>
                    <a:gd name="T40" fmla="*/ 33 w 38"/>
                    <a:gd name="T41" fmla="*/ 4 h 30"/>
                    <a:gd name="T42" fmla="*/ 37 w 38"/>
                    <a:gd name="T43" fmla="*/ 0 h 30"/>
                    <a:gd name="T44" fmla="*/ 36 w 38"/>
                    <a:gd name="T4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8" h="30">
                      <a:moveTo>
                        <a:pt x="36" y="0"/>
                      </a:move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1"/>
                        <a:pt x="7" y="22"/>
                        <a:pt x="6" y="22"/>
                      </a:cubicBezTo>
                      <a:cubicBezTo>
                        <a:pt x="6" y="23"/>
                        <a:pt x="1" y="29"/>
                        <a:pt x="0" y="30"/>
                      </a:cubicBezTo>
                      <a:cubicBezTo>
                        <a:pt x="3" y="30"/>
                        <a:pt x="5" y="27"/>
                        <a:pt x="7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7" y="27"/>
                        <a:pt x="8" y="27"/>
                        <a:pt x="14" y="22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8" y="4"/>
                        <a:pt x="38" y="4"/>
                        <a:pt x="38" y="4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6" y="0"/>
                        <a:pt x="36" y="0"/>
                        <a:pt x="3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 56"/>
                <p:cNvSpPr/>
                <p:nvPr/>
              </p:nvSpPr>
              <p:spPr bwMode="auto">
                <a:xfrm>
                  <a:off x="5075238" y="766763"/>
                  <a:ext cx="184150" cy="153988"/>
                </a:xfrm>
                <a:custGeom>
                  <a:avLst/>
                  <a:gdLst>
                    <a:gd name="T0" fmla="*/ 35 w 49"/>
                    <a:gd name="T1" fmla="*/ 0 h 41"/>
                    <a:gd name="T2" fmla="*/ 27 w 49"/>
                    <a:gd name="T3" fmla="*/ 3 h 41"/>
                    <a:gd name="T4" fmla="*/ 23 w 49"/>
                    <a:gd name="T5" fmla="*/ 6 h 41"/>
                    <a:gd name="T6" fmla="*/ 20 w 49"/>
                    <a:gd name="T7" fmla="*/ 8 h 41"/>
                    <a:gd name="T8" fmla="*/ 16 w 49"/>
                    <a:gd name="T9" fmla="*/ 12 h 41"/>
                    <a:gd name="T10" fmla="*/ 16 w 49"/>
                    <a:gd name="T11" fmla="*/ 13 h 41"/>
                    <a:gd name="T12" fmla="*/ 16 w 49"/>
                    <a:gd name="T13" fmla="*/ 14 h 41"/>
                    <a:gd name="T14" fmla="*/ 16 w 49"/>
                    <a:gd name="T15" fmla="*/ 15 h 41"/>
                    <a:gd name="T16" fmla="*/ 20 w 49"/>
                    <a:gd name="T17" fmla="*/ 13 h 41"/>
                    <a:gd name="T18" fmla="*/ 20 w 49"/>
                    <a:gd name="T19" fmla="*/ 15 h 41"/>
                    <a:gd name="T20" fmla="*/ 15 w 49"/>
                    <a:gd name="T21" fmla="*/ 17 h 41"/>
                    <a:gd name="T22" fmla="*/ 14 w 49"/>
                    <a:gd name="T23" fmla="*/ 16 h 41"/>
                    <a:gd name="T24" fmla="*/ 10 w 49"/>
                    <a:gd name="T25" fmla="*/ 19 h 41"/>
                    <a:gd name="T26" fmla="*/ 9 w 49"/>
                    <a:gd name="T27" fmla="*/ 21 h 41"/>
                    <a:gd name="T28" fmla="*/ 14 w 49"/>
                    <a:gd name="T29" fmla="*/ 23 h 41"/>
                    <a:gd name="T30" fmla="*/ 18 w 49"/>
                    <a:gd name="T31" fmla="*/ 23 h 41"/>
                    <a:gd name="T32" fmla="*/ 16 w 49"/>
                    <a:gd name="T33" fmla="*/ 26 h 41"/>
                    <a:gd name="T34" fmla="*/ 15 w 49"/>
                    <a:gd name="T35" fmla="*/ 26 h 41"/>
                    <a:gd name="T36" fmla="*/ 12 w 49"/>
                    <a:gd name="T37" fmla="*/ 26 h 41"/>
                    <a:gd name="T38" fmla="*/ 8 w 49"/>
                    <a:gd name="T39" fmla="*/ 25 h 41"/>
                    <a:gd name="T40" fmla="*/ 7 w 49"/>
                    <a:gd name="T41" fmla="*/ 25 h 41"/>
                    <a:gd name="T42" fmla="*/ 4 w 49"/>
                    <a:gd name="T43" fmla="*/ 27 h 41"/>
                    <a:gd name="T44" fmla="*/ 0 w 49"/>
                    <a:gd name="T45" fmla="*/ 33 h 41"/>
                    <a:gd name="T46" fmla="*/ 4 w 49"/>
                    <a:gd name="T47" fmla="*/ 35 h 41"/>
                    <a:gd name="T48" fmla="*/ 1 w 49"/>
                    <a:gd name="T49" fmla="*/ 41 h 41"/>
                    <a:gd name="T50" fmla="*/ 5 w 49"/>
                    <a:gd name="T51" fmla="*/ 41 h 41"/>
                    <a:gd name="T52" fmla="*/ 21 w 49"/>
                    <a:gd name="T53" fmla="*/ 34 h 41"/>
                    <a:gd name="T54" fmla="*/ 21 w 49"/>
                    <a:gd name="T55" fmla="*/ 41 h 41"/>
                    <a:gd name="T56" fmla="*/ 21 w 49"/>
                    <a:gd name="T57" fmla="*/ 41 h 41"/>
                    <a:gd name="T58" fmla="*/ 29 w 49"/>
                    <a:gd name="T59" fmla="*/ 38 h 41"/>
                    <a:gd name="T60" fmla="*/ 30 w 49"/>
                    <a:gd name="T61" fmla="*/ 34 h 41"/>
                    <a:gd name="T62" fmla="*/ 33 w 49"/>
                    <a:gd name="T63" fmla="*/ 34 h 41"/>
                    <a:gd name="T64" fmla="*/ 33 w 49"/>
                    <a:gd name="T65" fmla="*/ 34 h 41"/>
                    <a:gd name="T66" fmla="*/ 33 w 49"/>
                    <a:gd name="T67" fmla="*/ 34 h 41"/>
                    <a:gd name="T68" fmla="*/ 35 w 49"/>
                    <a:gd name="T69" fmla="*/ 34 h 41"/>
                    <a:gd name="T70" fmla="*/ 36 w 49"/>
                    <a:gd name="T71" fmla="*/ 27 h 41"/>
                    <a:gd name="T72" fmla="*/ 37 w 49"/>
                    <a:gd name="T73" fmla="*/ 22 h 41"/>
                    <a:gd name="T74" fmla="*/ 42 w 49"/>
                    <a:gd name="T75" fmla="*/ 16 h 41"/>
                    <a:gd name="T76" fmla="*/ 47 w 49"/>
                    <a:gd name="T77" fmla="*/ 2 h 41"/>
                    <a:gd name="T78" fmla="*/ 37 w 49"/>
                    <a:gd name="T79" fmla="*/ 13 h 41"/>
                    <a:gd name="T80" fmla="*/ 34 w 49"/>
                    <a:gd name="T81" fmla="*/ 16 h 41"/>
                    <a:gd name="T82" fmla="*/ 33 w 49"/>
                    <a:gd name="T83" fmla="*/ 16 h 41"/>
                    <a:gd name="T84" fmla="*/ 37 w 49"/>
                    <a:gd name="T85" fmla="*/ 11 h 41"/>
                    <a:gd name="T86" fmla="*/ 42 w 49"/>
                    <a:gd name="T87" fmla="*/ 4 h 41"/>
                    <a:gd name="T88" fmla="*/ 41 w 49"/>
                    <a:gd name="T89" fmla="*/ 4 h 41"/>
                    <a:gd name="T90" fmla="*/ 37 w 49"/>
                    <a:gd name="T91" fmla="*/ 8 h 41"/>
                    <a:gd name="T92" fmla="*/ 37 w 49"/>
                    <a:gd name="T93" fmla="*/ 8 h 41"/>
                    <a:gd name="T94" fmla="*/ 33 w 49"/>
                    <a:gd name="T95" fmla="*/ 9 h 41"/>
                    <a:gd name="T96" fmla="*/ 37 w 49"/>
                    <a:gd name="T97" fmla="*/ 2 h 41"/>
                    <a:gd name="T98" fmla="*/ 32 w 49"/>
                    <a:gd name="T99" fmla="*/ 6 h 41"/>
                    <a:gd name="T100" fmla="*/ 30 w 49"/>
                    <a:gd name="T101" fmla="*/ 7 h 41"/>
                    <a:gd name="T102" fmla="*/ 36 w 49"/>
                    <a:gd name="T103" fmla="*/ 1 h 41"/>
                    <a:gd name="T104" fmla="*/ 35 w 49"/>
                    <a:gd name="T10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9" h="41">
                      <a:moveTo>
                        <a:pt x="35" y="0"/>
                      </a:move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9" y="14"/>
                        <a:pt x="20" y="13"/>
                      </a:cubicBezTo>
                      <a:cubicBezTo>
                        <a:pt x="20" y="14"/>
                        <a:pt x="20" y="14"/>
                        <a:pt x="20" y="15"/>
                      </a:cubicBezTo>
                      <a:cubicBezTo>
                        <a:pt x="17" y="16"/>
                        <a:pt x="16" y="17"/>
                        <a:pt x="15" y="17"/>
                      </a:cubicBezTo>
                      <a:cubicBezTo>
                        <a:pt x="15" y="17"/>
                        <a:pt x="14" y="17"/>
                        <a:pt x="14" y="16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20"/>
                        <a:pt x="9" y="21"/>
                        <a:pt x="9" y="21"/>
                      </a:cubicBezTo>
                      <a:cubicBezTo>
                        <a:pt x="10" y="22"/>
                        <a:pt x="12" y="23"/>
                        <a:pt x="14" y="23"/>
                      </a:cubicBezTo>
                      <a:cubicBezTo>
                        <a:pt x="15" y="23"/>
                        <a:pt x="16" y="23"/>
                        <a:pt x="18" y="23"/>
                      </a:cubicBezTo>
                      <a:cubicBezTo>
                        <a:pt x="17" y="24"/>
                        <a:pt x="16" y="25"/>
                        <a:pt x="16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4" y="26"/>
                        <a:pt x="13" y="26"/>
                        <a:pt x="12" y="26"/>
                      </a:cubicBezTo>
                      <a:cubicBezTo>
                        <a:pt x="10" y="25"/>
                        <a:pt x="9" y="25"/>
                        <a:pt x="8" y="25"/>
                      </a:cubicBezTo>
                      <a:cubicBezTo>
                        <a:pt x="8" y="25"/>
                        <a:pt x="7" y="25"/>
                        <a:pt x="7" y="25"/>
                      </a:cubicBezTo>
                      <a:cubicBezTo>
                        <a:pt x="7" y="25"/>
                        <a:pt x="6" y="26"/>
                        <a:pt x="4" y="27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3" y="37"/>
                        <a:pt x="2" y="39"/>
                        <a:pt x="1" y="41"/>
                      </a:cubicBezTo>
                      <a:cubicBezTo>
                        <a:pt x="2" y="41"/>
                        <a:pt x="4" y="41"/>
                        <a:pt x="5" y="41"/>
                      </a:cubicBezTo>
                      <a:cubicBezTo>
                        <a:pt x="8" y="41"/>
                        <a:pt x="12" y="39"/>
                        <a:pt x="21" y="34"/>
                      </a:cubicBezTo>
                      <a:cubicBezTo>
                        <a:pt x="18" y="41"/>
                        <a:pt x="19" y="41"/>
                        <a:pt x="21" y="41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8" y="41"/>
                        <a:pt x="28" y="40"/>
                        <a:pt x="29" y="38"/>
                      </a:cubicBezTo>
                      <a:cubicBezTo>
                        <a:pt x="30" y="35"/>
                        <a:pt x="30" y="35"/>
                        <a:pt x="30" y="34"/>
                      </a:cubicBezTo>
                      <a:cubicBezTo>
                        <a:pt x="31" y="34"/>
                        <a:pt x="32" y="34"/>
                        <a:pt x="33" y="3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4" y="34"/>
                        <a:pt x="34" y="34"/>
                        <a:pt x="35" y="34"/>
                      </a:cubicBezTo>
                      <a:cubicBezTo>
                        <a:pt x="36" y="33"/>
                        <a:pt x="37" y="28"/>
                        <a:pt x="36" y="27"/>
                      </a:cubicBezTo>
                      <a:cubicBezTo>
                        <a:pt x="35" y="27"/>
                        <a:pt x="34" y="26"/>
                        <a:pt x="37" y="22"/>
                      </a:cubicBezTo>
                      <a:cubicBezTo>
                        <a:pt x="39" y="20"/>
                        <a:pt x="40" y="18"/>
                        <a:pt x="42" y="16"/>
                      </a:cubicBezTo>
                      <a:cubicBezTo>
                        <a:pt x="49" y="5"/>
                        <a:pt x="49" y="4"/>
                        <a:pt x="47" y="2"/>
                      </a:cubicBezTo>
                      <a:cubicBezTo>
                        <a:pt x="45" y="4"/>
                        <a:pt x="39" y="10"/>
                        <a:pt x="37" y="13"/>
                      </a:cubicBezTo>
                      <a:cubicBezTo>
                        <a:pt x="36" y="15"/>
                        <a:pt x="34" y="16"/>
                        <a:pt x="34" y="16"/>
                      </a:cubicBezTo>
                      <a:cubicBezTo>
                        <a:pt x="33" y="16"/>
                        <a:pt x="33" y="16"/>
                        <a:pt x="33" y="16"/>
                      </a:cubicBezTo>
                      <a:cubicBezTo>
                        <a:pt x="34" y="15"/>
                        <a:pt x="34" y="14"/>
                        <a:pt x="37" y="11"/>
                      </a:cubicBezTo>
                      <a:cubicBezTo>
                        <a:pt x="38" y="10"/>
                        <a:pt x="42" y="6"/>
                        <a:pt x="42" y="4"/>
                      </a:cubicBezTo>
                      <a:cubicBezTo>
                        <a:pt x="41" y="4"/>
                        <a:pt x="41" y="4"/>
                        <a:pt x="41" y="4"/>
                      </a:cubicBezTo>
                      <a:cubicBezTo>
                        <a:pt x="40" y="5"/>
                        <a:pt x="39" y="7"/>
                        <a:pt x="37" y="8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6" y="8"/>
                        <a:pt x="35" y="8"/>
                        <a:pt x="33" y="9"/>
                      </a:cubicBezTo>
                      <a:cubicBezTo>
                        <a:pt x="39" y="3"/>
                        <a:pt x="39" y="3"/>
                        <a:pt x="37" y="2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5" y="0"/>
                        <a:pt x="35" y="0"/>
                        <a:pt x="3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 57"/>
                <p:cNvSpPr/>
                <p:nvPr/>
              </p:nvSpPr>
              <p:spPr bwMode="auto">
                <a:xfrm>
                  <a:off x="5262563" y="758826"/>
                  <a:ext cx="34925" cy="30163"/>
                </a:xfrm>
                <a:custGeom>
                  <a:avLst/>
                  <a:gdLst>
                    <a:gd name="T0" fmla="*/ 6 w 9"/>
                    <a:gd name="T1" fmla="*/ 0 h 8"/>
                    <a:gd name="T2" fmla="*/ 3 w 9"/>
                    <a:gd name="T3" fmla="*/ 0 h 8"/>
                    <a:gd name="T4" fmla="*/ 2 w 9"/>
                    <a:gd name="T5" fmla="*/ 3 h 8"/>
                    <a:gd name="T6" fmla="*/ 3 w 9"/>
                    <a:gd name="T7" fmla="*/ 3 h 8"/>
                    <a:gd name="T8" fmla="*/ 0 w 9"/>
                    <a:gd name="T9" fmla="*/ 7 h 8"/>
                    <a:gd name="T10" fmla="*/ 1 w 9"/>
                    <a:gd name="T11" fmla="*/ 8 h 8"/>
                    <a:gd name="T12" fmla="*/ 8 w 9"/>
                    <a:gd name="T13" fmla="*/ 1 h 8"/>
                    <a:gd name="T14" fmla="*/ 7 w 9"/>
                    <a:gd name="T15" fmla="*/ 0 h 8"/>
                    <a:gd name="T16" fmla="*/ 6 w 9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8">
                      <a:moveTo>
                        <a:pt x="6" y="0"/>
                      </a:move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1" y="6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1" y="8"/>
                      </a:cubicBezTo>
                      <a:cubicBezTo>
                        <a:pt x="3" y="6"/>
                        <a:pt x="6" y="4"/>
                        <a:pt x="8" y="1"/>
                      </a:cubicBezTo>
                      <a:cubicBezTo>
                        <a:pt x="8" y="1"/>
                        <a:pt x="9" y="0"/>
                        <a:pt x="7" y="0"/>
                      </a:cubicBezTo>
                      <a:cubicBezTo>
                        <a:pt x="7" y="0"/>
                        <a:pt x="7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 58"/>
                <p:cNvSpPr/>
                <p:nvPr/>
              </p:nvSpPr>
              <p:spPr bwMode="auto">
                <a:xfrm>
                  <a:off x="5267325" y="758826"/>
                  <a:ext cx="90488" cy="82550"/>
                </a:xfrm>
                <a:custGeom>
                  <a:avLst/>
                  <a:gdLst>
                    <a:gd name="T0" fmla="*/ 23 w 24"/>
                    <a:gd name="T1" fmla="*/ 0 h 22"/>
                    <a:gd name="T2" fmla="*/ 20 w 24"/>
                    <a:gd name="T3" fmla="*/ 1 h 22"/>
                    <a:gd name="T4" fmla="*/ 19 w 24"/>
                    <a:gd name="T5" fmla="*/ 1 h 22"/>
                    <a:gd name="T6" fmla="*/ 18 w 24"/>
                    <a:gd name="T7" fmla="*/ 1 h 22"/>
                    <a:gd name="T8" fmla="*/ 17 w 24"/>
                    <a:gd name="T9" fmla="*/ 0 h 22"/>
                    <a:gd name="T10" fmla="*/ 10 w 24"/>
                    <a:gd name="T11" fmla="*/ 5 h 22"/>
                    <a:gd name="T12" fmla="*/ 11 w 24"/>
                    <a:gd name="T13" fmla="*/ 5 h 22"/>
                    <a:gd name="T14" fmla="*/ 10 w 24"/>
                    <a:gd name="T15" fmla="*/ 8 h 22"/>
                    <a:gd name="T16" fmla="*/ 8 w 24"/>
                    <a:gd name="T17" fmla="*/ 9 h 22"/>
                    <a:gd name="T18" fmla="*/ 7 w 24"/>
                    <a:gd name="T19" fmla="*/ 9 h 22"/>
                    <a:gd name="T20" fmla="*/ 8 w 24"/>
                    <a:gd name="T21" fmla="*/ 6 h 22"/>
                    <a:gd name="T22" fmla="*/ 8 w 24"/>
                    <a:gd name="T23" fmla="*/ 6 h 22"/>
                    <a:gd name="T24" fmla="*/ 0 w 24"/>
                    <a:gd name="T25" fmla="*/ 14 h 22"/>
                    <a:gd name="T26" fmla="*/ 2 w 24"/>
                    <a:gd name="T27" fmla="*/ 14 h 22"/>
                    <a:gd name="T28" fmla="*/ 3 w 24"/>
                    <a:gd name="T29" fmla="*/ 16 h 22"/>
                    <a:gd name="T30" fmla="*/ 1 w 24"/>
                    <a:gd name="T31" fmla="*/ 22 h 22"/>
                    <a:gd name="T32" fmla="*/ 4 w 24"/>
                    <a:gd name="T33" fmla="*/ 20 h 22"/>
                    <a:gd name="T34" fmla="*/ 5 w 24"/>
                    <a:gd name="T35" fmla="*/ 21 h 22"/>
                    <a:gd name="T36" fmla="*/ 6 w 24"/>
                    <a:gd name="T37" fmla="*/ 21 h 22"/>
                    <a:gd name="T38" fmla="*/ 6 w 24"/>
                    <a:gd name="T39" fmla="*/ 20 h 22"/>
                    <a:gd name="T40" fmla="*/ 17 w 24"/>
                    <a:gd name="T41" fmla="*/ 10 h 22"/>
                    <a:gd name="T42" fmla="*/ 18 w 24"/>
                    <a:gd name="T43" fmla="*/ 9 h 22"/>
                    <a:gd name="T44" fmla="*/ 16 w 24"/>
                    <a:gd name="T45" fmla="*/ 10 h 22"/>
                    <a:gd name="T46" fmla="*/ 16 w 24"/>
                    <a:gd name="T47" fmla="*/ 8 h 22"/>
                    <a:gd name="T48" fmla="*/ 14 w 24"/>
                    <a:gd name="T49" fmla="*/ 8 h 22"/>
                    <a:gd name="T50" fmla="*/ 18 w 24"/>
                    <a:gd name="T51" fmla="*/ 4 h 22"/>
                    <a:gd name="T52" fmla="*/ 23 w 24"/>
                    <a:gd name="T53" fmla="*/ 2 h 22"/>
                    <a:gd name="T54" fmla="*/ 23 w 24"/>
                    <a:gd name="T5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" h="22">
                      <a:moveTo>
                        <a:pt x="23" y="0"/>
                      </a:moveTo>
                      <a:cubicBezTo>
                        <a:pt x="22" y="0"/>
                        <a:pt x="22" y="0"/>
                        <a:pt x="20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  <a:cubicBezTo>
                        <a:pt x="15" y="0"/>
                        <a:pt x="10" y="3"/>
                        <a:pt x="10" y="5"/>
                      </a:cubicBezTo>
                      <a:cubicBezTo>
                        <a:pt x="10" y="5"/>
                        <a:pt x="10" y="5"/>
                        <a:pt x="11" y="5"/>
                      </a:cubicBezTo>
                      <a:cubicBezTo>
                        <a:pt x="13" y="5"/>
                        <a:pt x="11" y="7"/>
                        <a:pt x="10" y="8"/>
                      </a:cubicBezTo>
                      <a:cubicBezTo>
                        <a:pt x="9" y="9"/>
                        <a:pt x="8" y="9"/>
                        <a:pt x="8" y="9"/>
                      </a:cubicBezTo>
                      <a:cubicBezTo>
                        <a:pt x="8" y="9"/>
                        <a:pt x="7" y="9"/>
                        <a:pt x="7" y="9"/>
                      </a:cubicBezTo>
                      <a:cubicBezTo>
                        <a:pt x="6" y="8"/>
                        <a:pt x="8" y="7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6" y="6"/>
                        <a:pt x="1" y="10"/>
                        <a:pt x="0" y="14"/>
                      </a:cubicBezTo>
                      <a:cubicBezTo>
                        <a:pt x="1" y="14"/>
                        <a:pt x="2" y="14"/>
                        <a:pt x="2" y="14"/>
                      </a:cubicBezTo>
                      <a:cubicBezTo>
                        <a:pt x="3" y="14"/>
                        <a:pt x="3" y="15"/>
                        <a:pt x="3" y="16"/>
                      </a:cubicBezTo>
                      <a:cubicBezTo>
                        <a:pt x="2" y="17"/>
                        <a:pt x="0" y="21"/>
                        <a:pt x="1" y="22"/>
                      </a:cubicBezTo>
                      <a:cubicBezTo>
                        <a:pt x="2" y="22"/>
                        <a:pt x="3" y="20"/>
                        <a:pt x="4" y="20"/>
                      </a:cubicBezTo>
                      <a:cubicBezTo>
                        <a:pt x="5" y="20"/>
                        <a:pt x="5" y="21"/>
                        <a:pt x="5" y="21"/>
                      </a:cubicBezTo>
                      <a:cubicBezTo>
                        <a:pt x="5" y="21"/>
                        <a:pt x="6" y="21"/>
                        <a:pt x="6" y="21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7" y="20"/>
                        <a:pt x="7" y="20"/>
                        <a:pt x="17" y="10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5" y="8"/>
                        <a:pt x="15" y="8"/>
                        <a:pt x="14" y="8"/>
                      </a:cubicBezTo>
                      <a:cubicBezTo>
                        <a:pt x="15" y="6"/>
                        <a:pt x="17" y="5"/>
                        <a:pt x="18" y="4"/>
                      </a:cubicBezTo>
                      <a:cubicBezTo>
                        <a:pt x="21" y="3"/>
                        <a:pt x="23" y="2"/>
                        <a:pt x="23" y="2"/>
                      </a:cubicBezTo>
                      <a:cubicBezTo>
                        <a:pt x="24" y="1"/>
                        <a:pt x="24" y="0"/>
                        <a:pt x="2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 59"/>
                <p:cNvSpPr/>
                <p:nvPr/>
              </p:nvSpPr>
              <p:spPr bwMode="auto">
                <a:xfrm>
                  <a:off x="5199063" y="898526"/>
                  <a:ext cx="49213" cy="41275"/>
                </a:xfrm>
                <a:custGeom>
                  <a:avLst/>
                  <a:gdLst>
                    <a:gd name="T0" fmla="*/ 10 w 13"/>
                    <a:gd name="T1" fmla="*/ 0 h 11"/>
                    <a:gd name="T2" fmla="*/ 9 w 13"/>
                    <a:gd name="T3" fmla="*/ 0 h 11"/>
                    <a:gd name="T4" fmla="*/ 2 w 13"/>
                    <a:gd name="T5" fmla="*/ 5 h 11"/>
                    <a:gd name="T6" fmla="*/ 1 w 13"/>
                    <a:gd name="T7" fmla="*/ 6 h 11"/>
                    <a:gd name="T8" fmla="*/ 1 w 13"/>
                    <a:gd name="T9" fmla="*/ 8 h 11"/>
                    <a:gd name="T10" fmla="*/ 2 w 13"/>
                    <a:gd name="T11" fmla="*/ 8 h 11"/>
                    <a:gd name="T12" fmla="*/ 2 w 13"/>
                    <a:gd name="T13" fmla="*/ 9 h 11"/>
                    <a:gd name="T14" fmla="*/ 3 w 13"/>
                    <a:gd name="T15" fmla="*/ 11 h 11"/>
                    <a:gd name="T16" fmla="*/ 11 w 13"/>
                    <a:gd name="T17" fmla="*/ 9 h 11"/>
                    <a:gd name="T18" fmla="*/ 13 w 13"/>
                    <a:gd name="T19" fmla="*/ 6 h 11"/>
                    <a:gd name="T20" fmla="*/ 10 w 13"/>
                    <a:gd name="T21" fmla="*/ 4 h 11"/>
                    <a:gd name="T22" fmla="*/ 10 w 13"/>
                    <a:gd name="T23" fmla="*/ 4 h 11"/>
                    <a:gd name="T24" fmla="*/ 10 w 13"/>
                    <a:gd name="T2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1">
                      <a:moveTo>
                        <a:pt x="10" y="0"/>
                      </a:moveTo>
                      <a:cubicBezTo>
                        <a:pt x="10" y="0"/>
                        <a:pt x="9" y="0"/>
                        <a:pt x="9" y="0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1" y="6"/>
                        <a:pt x="1" y="6"/>
                      </a:cubicBezTo>
                      <a:cubicBezTo>
                        <a:pt x="1" y="7"/>
                        <a:pt x="0" y="7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0"/>
                        <a:pt x="3" y="11"/>
                        <a:pt x="3" y="11"/>
                      </a:cubicBezTo>
                      <a:cubicBezTo>
                        <a:pt x="9" y="11"/>
                        <a:pt x="10" y="10"/>
                        <a:pt x="11" y="9"/>
                      </a:cubicBezTo>
                      <a:cubicBezTo>
                        <a:pt x="11" y="8"/>
                        <a:pt x="12" y="6"/>
                        <a:pt x="13" y="6"/>
                      </a:cubicBezTo>
                      <a:cubicBezTo>
                        <a:pt x="12" y="5"/>
                        <a:pt x="11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0"/>
                        <a:pt x="10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 60"/>
                <p:cNvSpPr/>
                <p:nvPr/>
              </p:nvSpPr>
              <p:spPr bwMode="auto">
                <a:xfrm>
                  <a:off x="5322888" y="758826"/>
                  <a:ext cx="98425" cy="63500"/>
                </a:xfrm>
                <a:custGeom>
                  <a:avLst/>
                  <a:gdLst>
                    <a:gd name="T0" fmla="*/ 16 w 26"/>
                    <a:gd name="T1" fmla="*/ 0 h 17"/>
                    <a:gd name="T2" fmla="*/ 0 w 26"/>
                    <a:gd name="T3" fmla="*/ 16 h 17"/>
                    <a:gd name="T4" fmla="*/ 3 w 26"/>
                    <a:gd name="T5" fmla="*/ 17 h 17"/>
                    <a:gd name="T6" fmla="*/ 5 w 26"/>
                    <a:gd name="T7" fmla="*/ 16 h 17"/>
                    <a:gd name="T8" fmla="*/ 8 w 26"/>
                    <a:gd name="T9" fmla="*/ 12 h 17"/>
                    <a:gd name="T10" fmla="*/ 8 w 26"/>
                    <a:gd name="T11" fmla="*/ 11 h 17"/>
                    <a:gd name="T12" fmla="*/ 9 w 26"/>
                    <a:gd name="T13" fmla="*/ 11 h 17"/>
                    <a:gd name="T14" fmla="*/ 10 w 26"/>
                    <a:gd name="T15" fmla="*/ 12 h 17"/>
                    <a:gd name="T16" fmla="*/ 12 w 26"/>
                    <a:gd name="T17" fmla="*/ 11 h 17"/>
                    <a:gd name="T18" fmla="*/ 15 w 26"/>
                    <a:gd name="T19" fmla="*/ 10 h 17"/>
                    <a:gd name="T20" fmla="*/ 26 w 26"/>
                    <a:gd name="T21" fmla="*/ 1 h 17"/>
                    <a:gd name="T22" fmla="*/ 26 w 26"/>
                    <a:gd name="T23" fmla="*/ 0 h 17"/>
                    <a:gd name="T24" fmla="*/ 25 w 26"/>
                    <a:gd name="T25" fmla="*/ 1 h 17"/>
                    <a:gd name="T26" fmla="*/ 18 w 26"/>
                    <a:gd name="T27" fmla="*/ 0 h 17"/>
                    <a:gd name="T28" fmla="*/ 16 w 26"/>
                    <a:gd name="T2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17">
                      <a:moveTo>
                        <a:pt x="16" y="0"/>
                      </a:moveTo>
                      <a:cubicBezTo>
                        <a:pt x="12" y="0"/>
                        <a:pt x="10" y="1"/>
                        <a:pt x="0" y="16"/>
                      </a:cubicBezTo>
                      <a:cubicBezTo>
                        <a:pt x="1" y="17"/>
                        <a:pt x="2" y="17"/>
                        <a:pt x="3" y="17"/>
                      </a:cubicBezTo>
                      <a:cubicBezTo>
                        <a:pt x="3" y="17"/>
                        <a:pt x="4" y="17"/>
                        <a:pt x="5" y="16"/>
                      </a:cubicBezTo>
                      <a:cubicBezTo>
                        <a:pt x="6" y="15"/>
                        <a:pt x="7" y="13"/>
                        <a:pt x="8" y="12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9" y="11"/>
                        <a:pt x="9" y="11"/>
                      </a:cubicBezTo>
                      <a:cubicBezTo>
                        <a:pt x="9" y="11"/>
                        <a:pt x="10" y="12"/>
                        <a:pt x="10" y="12"/>
                      </a:cubicBezTo>
                      <a:cubicBezTo>
                        <a:pt x="11" y="12"/>
                        <a:pt x="11" y="11"/>
                        <a:pt x="12" y="11"/>
                      </a:cubicBezTo>
                      <a:cubicBezTo>
                        <a:pt x="12" y="11"/>
                        <a:pt x="13" y="11"/>
                        <a:pt x="15" y="10"/>
                      </a:cubicBezTo>
                      <a:cubicBezTo>
                        <a:pt x="16" y="9"/>
                        <a:pt x="18" y="7"/>
                        <a:pt x="26" y="1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1"/>
                        <a:pt x="25" y="1"/>
                        <a:pt x="25" y="1"/>
                      </a:cubicBezTo>
                      <a:cubicBezTo>
                        <a:pt x="22" y="1"/>
                        <a:pt x="20" y="0"/>
                        <a:pt x="18" y="0"/>
                      </a:cubicBezTo>
                      <a:cubicBezTo>
                        <a:pt x="17" y="0"/>
                        <a:pt x="17" y="0"/>
                        <a:pt x="1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 61"/>
                <p:cNvSpPr/>
                <p:nvPr/>
              </p:nvSpPr>
              <p:spPr bwMode="auto">
                <a:xfrm>
                  <a:off x="5341938" y="762001"/>
                  <a:ext cx="319088" cy="398463"/>
                </a:xfrm>
                <a:custGeom>
                  <a:avLst/>
                  <a:gdLst>
                    <a:gd name="T0" fmla="*/ 3 w 85"/>
                    <a:gd name="T1" fmla="*/ 23 h 106"/>
                    <a:gd name="T2" fmla="*/ 9 w 85"/>
                    <a:gd name="T3" fmla="*/ 23 h 106"/>
                    <a:gd name="T4" fmla="*/ 4 w 85"/>
                    <a:gd name="T5" fmla="*/ 26 h 106"/>
                    <a:gd name="T6" fmla="*/ 0 w 85"/>
                    <a:gd name="T7" fmla="*/ 30 h 106"/>
                    <a:gd name="T8" fmla="*/ 4 w 85"/>
                    <a:gd name="T9" fmla="*/ 32 h 106"/>
                    <a:gd name="T10" fmla="*/ 16 w 85"/>
                    <a:gd name="T11" fmla="*/ 36 h 106"/>
                    <a:gd name="T12" fmla="*/ 22 w 85"/>
                    <a:gd name="T13" fmla="*/ 33 h 106"/>
                    <a:gd name="T14" fmla="*/ 32 w 85"/>
                    <a:gd name="T15" fmla="*/ 31 h 106"/>
                    <a:gd name="T16" fmla="*/ 35 w 85"/>
                    <a:gd name="T17" fmla="*/ 36 h 106"/>
                    <a:gd name="T18" fmla="*/ 32 w 85"/>
                    <a:gd name="T19" fmla="*/ 46 h 106"/>
                    <a:gd name="T20" fmla="*/ 37 w 85"/>
                    <a:gd name="T21" fmla="*/ 44 h 106"/>
                    <a:gd name="T22" fmla="*/ 39 w 85"/>
                    <a:gd name="T23" fmla="*/ 50 h 106"/>
                    <a:gd name="T24" fmla="*/ 26 w 85"/>
                    <a:gd name="T25" fmla="*/ 70 h 106"/>
                    <a:gd name="T26" fmla="*/ 21 w 85"/>
                    <a:gd name="T27" fmla="*/ 78 h 106"/>
                    <a:gd name="T28" fmla="*/ 7 w 85"/>
                    <a:gd name="T29" fmla="*/ 81 h 106"/>
                    <a:gd name="T30" fmla="*/ 10 w 85"/>
                    <a:gd name="T31" fmla="*/ 89 h 106"/>
                    <a:gd name="T32" fmla="*/ 22 w 85"/>
                    <a:gd name="T33" fmla="*/ 80 h 106"/>
                    <a:gd name="T34" fmla="*/ 29 w 85"/>
                    <a:gd name="T35" fmla="*/ 91 h 106"/>
                    <a:gd name="T36" fmla="*/ 30 w 85"/>
                    <a:gd name="T37" fmla="*/ 102 h 106"/>
                    <a:gd name="T38" fmla="*/ 37 w 85"/>
                    <a:gd name="T39" fmla="*/ 102 h 106"/>
                    <a:gd name="T40" fmla="*/ 48 w 85"/>
                    <a:gd name="T41" fmla="*/ 101 h 106"/>
                    <a:gd name="T42" fmla="*/ 55 w 85"/>
                    <a:gd name="T43" fmla="*/ 98 h 106"/>
                    <a:gd name="T44" fmla="*/ 59 w 85"/>
                    <a:gd name="T45" fmla="*/ 92 h 106"/>
                    <a:gd name="T46" fmla="*/ 60 w 85"/>
                    <a:gd name="T47" fmla="*/ 92 h 106"/>
                    <a:gd name="T48" fmla="*/ 60 w 85"/>
                    <a:gd name="T49" fmla="*/ 92 h 106"/>
                    <a:gd name="T50" fmla="*/ 60 w 85"/>
                    <a:gd name="T51" fmla="*/ 92 h 106"/>
                    <a:gd name="T52" fmla="*/ 55 w 85"/>
                    <a:gd name="T53" fmla="*/ 68 h 106"/>
                    <a:gd name="T54" fmla="*/ 61 w 85"/>
                    <a:gd name="T55" fmla="*/ 65 h 106"/>
                    <a:gd name="T56" fmla="*/ 68 w 85"/>
                    <a:gd name="T57" fmla="*/ 77 h 106"/>
                    <a:gd name="T58" fmla="*/ 75 w 85"/>
                    <a:gd name="T59" fmla="*/ 72 h 106"/>
                    <a:gd name="T60" fmla="*/ 83 w 85"/>
                    <a:gd name="T61" fmla="*/ 66 h 106"/>
                    <a:gd name="T62" fmla="*/ 85 w 85"/>
                    <a:gd name="T63" fmla="*/ 61 h 106"/>
                    <a:gd name="T64" fmla="*/ 68 w 85"/>
                    <a:gd name="T65" fmla="*/ 50 h 106"/>
                    <a:gd name="T66" fmla="*/ 68 w 85"/>
                    <a:gd name="T67" fmla="*/ 41 h 106"/>
                    <a:gd name="T68" fmla="*/ 70 w 85"/>
                    <a:gd name="T69" fmla="*/ 38 h 106"/>
                    <a:gd name="T70" fmla="*/ 68 w 85"/>
                    <a:gd name="T71" fmla="*/ 38 h 106"/>
                    <a:gd name="T72" fmla="*/ 70 w 85"/>
                    <a:gd name="T73" fmla="*/ 32 h 106"/>
                    <a:gd name="T74" fmla="*/ 65 w 85"/>
                    <a:gd name="T75" fmla="*/ 33 h 106"/>
                    <a:gd name="T76" fmla="*/ 61 w 85"/>
                    <a:gd name="T77" fmla="*/ 27 h 106"/>
                    <a:gd name="T78" fmla="*/ 58 w 85"/>
                    <a:gd name="T79" fmla="*/ 24 h 106"/>
                    <a:gd name="T80" fmla="*/ 61 w 85"/>
                    <a:gd name="T81" fmla="*/ 21 h 106"/>
                    <a:gd name="T82" fmla="*/ 54 w 85"/>
                    <a:gd name="T83" fmla="*/ 21 h 106"/>
                    <a:gd name="T84" fmla="*/ 56 w 85"/>
                    <a:gd name="T85" fmla="*/ 18 h 106"/>
                    <a:gd name="T86" fmla="*/ 55 w 85"/>
                    <a:gd name="T87" fmla="*/ 16 h 106"/>
                    <a:gd name="T88" fmla="*/ 49 w 85"/>
                    <a:gd name="T89" fmla="*/ 9 h 106"/>
                    <a:gd name="T90" fmla="*/ 42 w 85"/>
                    <a:gd name="T91" fmla="*/ 15 h 106"/>
                    <a:gd name="T92" fmla="*/ 41 w 85"/>
                    <a:gd name="T93" fmla="*/ 13 h 106"/>
                    <a:gd name="T94" fmla="*/ 40 w 85"/>
                    <a:gd name="T95" fmla="*/ 13 h 106"/>
                    <a:gd name="T96" fmla="*/ 40 w 85"/>
                    <a:gd name="T97" fmla="*/ 13 h 106"/>
                    <a:gd name="T98" fmla="*/ 40 w 85"/>
                    <a:gd name="T99" fmla="*/ 13 h 106"/>
                    <a:gd name="T100" fmla="*/ 40 w 85"/>
                    <a:gd name="T101" fmla="*/ 13 h 106"/>
                    <a:gd name="T102" fmla="*/ 34 w 85"/>
                    <a:gd name="T103" fmla="*/ 16 h 106"/>
                    <a:gd name="T104" fmla="*/ 39 w 85"/>
                    <a:gd name="T105" fmla="*/ 2 h 106"/>
                    <a:gd name="T106" fmla="*/ 24 w 85"/>
                    <a:gd name="T107" fmla="*/ 12 h 106"/>
                    <a:gd name="T108" fmla="*/ 16 w 85"/>
                    <a:gd name="T109" fmla="*/ 22 h 106"/>
                    <a:gd name="T110" fmla="*/ 30 w 85"/>
                    <a:gd name="T111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85" h="106">
                      <a:moveTo>
                        <a:pt x="30" y="0"/>
                      </a:moveTo>
                      <a:cubicBezTo>
                        <a:pt x="22" y="0"/>
                        <a:pt x="9" y="14"/>
                        <a:pt x="3" y="23"/>
                      </a:cubicBezTo>
                      <a:cubicBezTo>
                        <a:pt x="4" y="23"/>
                        <a:pt x="4" y="24"/>
                        <a:pt x="5" y="24"/>
                      </a:cubicBezTo>
                      <a:cubicBezTo>
                        <a:pt x="8" y="23"/>
                        <a:pt x="9" y="23"/>
                        <a:pt x="9" y="23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8" y="25"/>
                        <a:pt x="6" y="26"/>
                        <a:pt x="4" y="26"/>
                      </a:cubicBezTo>
                      <a:cubicBezTo>
                        <a:pt x="4" y="26"/>
                        <a:pt x="3" y="26"/>
                        <a:pt x="3" y="26"/>
                      </a:cubicBezTo>
                      <a:cubicBezTo>
                        <a:pt x="2" y="27"/>
                        <a:pt x="1" y="28"/>
                        <a:pt x="0" y="30"/>
                      </a:cubicBezTo>
                      <a:cubicBezTo>
                        <a:pt x="0" y="31"/>
                        <a:pt x="1" y="32"/>
                        <a:pt x="2" y="33"/>
                      </a:cubicBezTo>
                      <a:cubicBezTo>
                        <a:pt x="3" y="32"/>
                        <a:pt x="4" y="32"/>
                        <a:pt x="4" y="32"/>
                      </a:cubicBezTo>
                      <a:cubicBezTo>
                        <a:pt x="4" y="32"/>
                        <a:pt x="5" y="32"/>
                        <a:pt x="5" y="32"/>
                      </a:cubicBezTo>
                      <a:cubicBezTo>
                        <a:pt x="5" y="33"/>
                        <a:pt x="5" y="35"/>
                        <a:pt x="16" y="36"/>
                      </a:cubicBezTo>
                      <a:cubicBezTo>
                        <a:pt x="16" y="36"/>
                        <a:pt x="16" y="36"/>
                        <a:pt x="17" y="36"/>
                      </a:cubicBezTo>
                      <a:cubicBezTo>
                        <a:pt x="17" y="36"/>
                        <a:pt x="17" y="36"/>
                        <a:pt x="22" y="33"/>
                      </a:cubicBezTo>
                      <a:cubicBezTo>
                        <a:pt x="24" y="35"/>
                        <a:pt x="26" y="36"/>
                        <a:pt x="27" y="36"/>
                      </a:cubicBezTo>
                      <a:cubicBezTo>
                        <a:pt x="28" y="36"/>
                        <a:pt x="29" y="34"/>
                        <a:pt x="32" y="31"/>
                      </a:cubicBezTo>
                      <a:cubicBezTo>
                        <a:pt x="33" y="33"/>
                        <a:pt x="33" y="35"/>
                        <a:pt x="33" y="36"/>
                      </a:cubicBezTo>
                      <a:cubicBezTo>
                        <a:pt x="33" y="36"/>
                        <a:pt x="34" y="36"/>
                        <a:pt x="35" y="36"/>
                      </a:cubicBezTo>
                      <a:cubicBezTo>
                        <a:pt x="37" y="41"/>
                        <a:pt x="36" y="41"/>
                        <a:pt x="32" y="43"/>
                      </a:cubicBezTo>
                      <a:cubicBezTo>
                        <a:pt x="32" y="46"/>
                        <a:pt x="32" y="46"/>
                        <a:pt x="32" y="46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cubicBezTo>
                        <a:pt x="36" y="43"/>
                        <a:pt x="37" y="44"/>
                        <a:pt x="37" y="44"/>
                      </a:cubicBezTo>
                      <a:cubicBezTo>
                        <a:pt x="37" y="46"/>
                        <a:pt x="37" y="46"/>
                        <a:pt x="39" y="48"/>
                      </a:cubicBezTo>
                      <a:cubicBezTo>
                        <a:pt x="39" y="49"/>
                        <a:pt x="39" y="49"/>
                        <a:pt x="39" y="50"/>
                      </a:cubicBezTo>
                      <a:cubicBezTo>
                        <a:pt x="39" y="50"/>
                        <a:pt x="47" y="55"/>
                        <a:pt x="33" y="65"/>
                      </a:cubicBezTo>
                      <a:cubicBezTo>
                        <a:pt x="26" y="69"/>
                        <a:pt x="26" y="69"/>
                        <a:pt x="26" y="70"/>
                      </a:cubicBezTo>
                      <a:cubicBezTo>
                        <a:pt x="27" y="71"/>
                        <a:pt x="27" y="72"/>
                        <a:pt x="28" y="73"/>
                      </a:cubicBezTo>
                      <a:cubicBezTo>
                        <a:pt x="26" y="75"/>
                        <a:pt x="23" y="75"/>
                        <a:pt x="21" y="78"/>
                      </a:cubicBezTo>
                      <a:cubicBezTo>
                        <a:pt x="17" y="77"/>
                        <a:pt x="15" y="76"/>
                        <a:pt x="13" y="76"/>
                      </a:cubicBezTo>
                      <a:cubicBezTo>
                        <a:pt x="11" y="76"/>
                        <a:pt x="9" y="77"/>
                        <a:pt x="7" y="81"/>
                      </a:cubicBezTo>
                      <a:cubicBezTo>
                        <a:pt x="5" y="85"/>
                        <a:pt x="7" y="88"/>
                        <a:pt x="8" y="88"/>
                      </a:cubicBezTo>
                      <a:cubicBezTo>
                        <a:pt x="9" y="88"/>
                        <a:pt x="9" y="89"/>
                        <a:pt x="10" y="89"/>
                      </a:cubicBezTo>
                      <a:cubicBezTo>
                        <a:pt x="13" y="89"/>
                        <a:pt x="15" y="85"/>
                        <a:pt x="19" y="84"/>
                      </a:cubicBezTo>
                      <a:cubicBezTo>
                        <a:pt x="20" y="83"/>
                        <a:pt x="21" y="81"/>
                        <a:pt x="22" y="80"/>
                      </a:cubicBezTo>
                      <a:cubicBezTo>
                        <a:pt x="23" y="81"/>
                        <a:pt x="23" y="81"/>
                        <a:pt x="26" y="91"/>
                      </a:cubicBezTo>
                      <a:cubicBezTo>
                        <a:pt x="29" y="91"/>
                        <a:pt x="29" y="91"/>
                        <a:pt x="29" y="91"/>
                      </a:cubicBezTo>
                      <a:cubicBezTo>
                        <a:pt x="29" y="95"/>
                        <a:pt x="29" y="95"/>
                        <a:pt x="29" y="95"/>
                      </a:cubicBezTo>
                      <a:cubicBezTo>
                        <a:pt x="29" y="97"/>
                        <a:pt x="30" y="100"/>
                        <a:pt x="30" y="102"/>
                      </a:cubicBezTo>
                      <a:cubicBezTo>
                        <a:pt x="33" y="98"/>
                        <a:pt x="33" y="98"/>
                        <a:pt x="34" y="98"/>
                      </a:cubicBezTo>
                      <a:cubicBezTo>
                        <a:pt x="36" y="99"/>
                        <a:pt x="35" y="101"/>
                        <a:pt x="37" y="102"/>
                      </a:cubicBezTo>
                      <a:cubicBezTo>
                        <a:pt x="48" y="106"/>
                        <a:pt x="48" y="106"/>
                        <a:pt x="48" y="106"/>
                      </a:cubicBezTo>
                      <a:cubicBezTo>
                        <a:pt x="50" y="102"/>
                        <a:pt x="49" y="101"/>
                        <a:pt x="48" y="101"/>
                      </a:cubicBezTo>
                      <a:cubicBezTo>
                        <a:pt x="48" y="101"/>
                        <a:pt x="39" y="92"/>
                        <a:pt x="43" y="89"/>
                      </a:cubicBezTo>
                      <a:cubicBezTo>
                        <a:pt x="50" y="97"/>
                        <a:pt x="55" y="98"/>
                        <a:pt x="55" y="98"/>
                      </a:cubicBezTo>
                      <a:cubicBezTo>
                        <a:pt x="57" y="94"/>
                        <a:pt x="58" y="93"/>
                        <a:pt x="59" y="92"/>
                      </a:cubicBezTo>
                      <a:cubicBezTo>
                        <a:pt x="59" y="92"/>
                        <a:pt x="59" y="92"/>
                        <a:pt x="59" y="92"/>
                      </a:cubicBezTo>
                      <a:cubicBezTo>
                        <a:pt x="59" y="92"/>
                        <a:pt x="59" y="92"/>
                        <a:pt x="59" y="92"/>
                      </a:cubicBezTo>
                      <a:cubicBezTo>
                        <a:pt x="60" y="92"/>
                        <a:pt x="60" y="92"/>
                        <a:pt x="60" y="92"/>
                      </a:cubicBezTo>
                      <a:cubicBezTo>
                        <a:pt x="60" y="92"/>
                        <a:pt x="60" y="92"/>
                        <a:pt x="60" y="92"/>
                      </a:cubicBezTo>
                      <a:cubicBezTo>
                        <a:pt x="60" y="92"/>
                        <a:pt x="60" y="92"/>
                        <a:pt x="60" y="92"/>
                      </a:cubicBezTo>
                      <a:cubicBezTo>
                        <a:pt x="60" y="92"/>
                        <a:pt x="60" y="92"/>
                        <a:pt x="60" y="92"/>
                      </a:cubicBezTo>
                      <a:cubicBezTo>
                        <a:pt x="60" y="92"/>
                        <a:pt x="60" y="92"/>
                        <a:pt x="60" y="92"/>
                      </a:cubicBezTo>
                      <a:cubicBezTo>
                        <a:pt x="60" y="92"/>
                        <a:pt x="60" y="92"/>
                        <a:pt x="60" y="92"/>
                      </a:cubicBezTo>
                      <a:cubicBezTo>
                        <a:pt x="60" y="92"/>
                        <a:pt x="52" y="75"/>
                        <a:pt x="55" y="68"/>
                      </a:cubicBezTo>
                      <a:cubicBezTo>
                        <a:pt x="56" y="67"/>
                        <a:pt x="59" y="65"/>
                        <a:pt x="60" y="65"/>
                      </a:cubicBezTo>
                      <a:cubicBezTo>
                        <a:pt x="60" y="65"/>
                        <a:pt x="61" y="65"/>
                        <a:pt x="61" y="65"/>
                      </a:cubicBezTo>
                      <a:cubicBezTo>
                        <a:pt x="61" y="65"/>
                        <a:pt x="62" y="66"/>
                        <a:pt x="64" y="74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2"/>
                        <a:pt x="70" y="72"/>
                        <a:pt x="70" y="72"/>
                      </a:cubicBezTo>
                      <a:cubicBezTo>
                        <a:pt x="75" y="72"/>
                        <a:pt x="75" y="72"/>
                        <a:pt x="75" y="72"/>
                      </a:cubicBezTo>
                      <a:cubicBezTo>
                        <a:pt x="78" y="66"/>
                        <a:pt x="78" y="66"/>
                        <a:pt x="78" y="66"/>
                      </a:cubicBezTo>
                      <a:cubicBezTo>
                        <a:pt x="80" y="66"/>
                        <a:pt x="82" y="66"/>
                        <a:pt x="83" y="66"/>
                      </a:cubicBezTo>
                      <a:cubicBezTo>
                        <a:pt x="84" y="65"/>
                        <a:pt x="84" y="64"/>
                        <a:pt x="84" y="64"/>
                      </a:cubicBezTo>
                      <a:cubicBezTo>
                        <a:pt x="85" y="61"/>
                        <a:pt x="85" y="61"/>
                        <a:pt x="85" y="61"/>
                      </a:cubicBezTo>
                      <a:cubicBezTo>
                        <a:pt x="79" y="55"/>
                        <a:pt x="78" y="54"/>
                        <a:pt x="76" y="54"/>
                      </a:cubicBezTo>
                      <a:cubicBezTo>
                        <a:pt x="71" y="53"/>
                        <a:pt x="69" y="53"/>
                        <a:pt x="68" y="50"/>
                      </a:cubicBezTo>
                      <a:cubicBezTo>
                        <a:pt x="66" y="47"/>
                        <a:pt x="61" y="49"/>
                        <a:pt x="61" y="45"/>
                      </a:cubicBezTo>
                      <a:cubicBezTo>
                        <a:pt x="61" y="44"/>
                        <a:pt x="61" y="43"/>
                        <a:pt x="68" y="41"/>
                      </a:cubicBezTo>
                      <a:cubicBezTo>
                        <a:pt x="71" y="41"/>
                        <a:pt x="71" y="38"/>
                        <a:pt x="71" y="38"/>
                      </a:cubicBezTo>
                      <a:cubicBezTo>
                        <a:pt x="70" y="38"/>
                        <a:pt x="70" y="38"/>
                        <a:pt x="70" y="38"/>
                      </a:cubicBezTo>
                      <a:cubicBezTo>
                        <a:pt x="70" y="38"/>
                        <a:pt x="70" y="38"/>
                        <a:pt x="69" y="38"/>
                      </a:cubicBezTo>
                      <a:cubicBezTo>
                        <a:pt x="69" y="38"/>
                        <a:pt x="69" y="38"/>
                        <a:pt x="68" y="38"/>
                      </a:cubicBezTo>
                      <a:cubicBezTo>
                        <a:pt x="68" y="38"/>
                        <a:pt x="67" y="38"/>
                        <a:pt x="67" y="37"/>
                      </a:cubicBezTo>
                      <a:cubicBezTo>
                        <a:pt x="67" y="35"/>
                        <a:pt x="70" y="35"/>
                        <a:pt x="70" y="32"/>
                      </a:cubicBezTo>
                      <a:cubicBezTo>
                        <a:pt x="70" y="32"/>
                        <a:pt x="70" y="32"/>
                        <a:pt x="69" y="32"/>
                      </a:cubicBezTo>
                      <a:cubicBezTo>
                        <a:pt x="69" y="32"/>
                        <a:pt x="67" y="32"/>
                        <a:pt x="65" y="33"/>
                      </a:cubicBezTo>
                      <a:cubicBezTo>
                        <a:pt x="67" y="30"/>
                        <a:pt x="68" y="29"/>
                        <a:pt x="68" y="29"/>
                      </a:cubicBezTo>
                      <a:cubicBezTo>
                        <a:pt x="67" y="28"/>
                        <a:pt x="67" y="28"/>
                        <a:pt x="61" y="27"/>
                      </a:cubicBezTo>
                      <a:cubicBezTo>
                        <a:pt x="61" y="27"/>
                        <a:pt x="61" y="26"/>
                        <a:pt x="62" y="25"/>
                      </a:cubicBezTo>
                      <a:cubicBezTo>
                        <a:pt x="61" y="25"/>
                        <a:pt x="59" y="24"/>
                        <a:pt x="58" y="24"/>
                      </a:cubicBezTo>
                      <a:cubicBezTo>
                        <a:pt x="60" y="23"/>
                        <a:pt x="61" y="23"/>
                        <a:pt x="61" y="22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0" y="21"/>
                        <a:pt x="60" y="20"/>
                        <a:pt x="59" y="20"/>
                      </a:cubicBezTo>
                      <a:cubicBezTo>
                        <a:pt x="58" y="20"/>
                        <a:pt x="57" y="21"/>
                        <a:pt x="54" y="21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54" y="20"/>
                        <a:pt x="54" y="19"/>
                        <a:pt x="56" y="18"/>
                      </a:cubicBezTo>
                      <a:cubicBezTo>
                        <a:pt x="55" y="18"/>
                        <a:pt x="53" y="18"/>
                        <a:pt x="52" y="18"/>
                      </a:cubicBezTo>
                      <a:cubicBezTo>
                        <a:pt x="55" y="17"/>
                        <a:pt x="55" y="16"/>
                        <a:pt x="55" y="16"/>
                      </a:cubicBezTo>
                      <a:cubicBezTo>
                        <a:pt x="55" y="15"/>
                        <a:pt x="54" y="13"/>
                        <a:pt x="54" y="12"/>
                      </a:cubicBezTo>
                      <a:cubicBezTo>
                        <a:pt x="51" y="10"/>
                        <a:pt x="50" y="9"/>
                        <a:pt x="49" y="9"/>
                      </a:cubicBezTo>
                      <a:cubicBezTo>
                        <a:pt x="48" y="9"/>
                        <a:pt x="48" y="9"/>
                        <a:pt x="48" y="9"/>
                      </a:cubicBezTo>
                      <a:cubicBezTo>
                        <a:pt x="45" y="10"/>
                        <a:pt x="44" y="14"/>
                        <a:pt x="42" y="15"/>
                      </a:cubicBezTo>
                      <a:cubicBezTo>
                        <a:pt x="42" y="14"/>
                        <a:pt x="42" y="14"/>
                        <a:pt x="42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37" y="16"/>
                        <a:pt x="36" y="17"/>
                        <a:pt x="35" y="17"/>
                      </a:cubicBezTo>
                      <a:cubicBezTo>
                        <a:pt x="35" y="17"/>
                        <a:pt x="35" y="17"/>
                        <a:pt x="34" y="16"/>
                      </a:cubicBezTo>
                      <a:cubicBezTo>
                        <a:pt x="36" y="12"/>
                        <a:pt x="42" y="10"/>
                        <a:pt x="42" y="3"/>
                      </a:cubicBezTo>
                      <a:cubicBezTo>
                        <a:pt x="41" y="3"/>
                        <a:pt x="41" y="2"/>
                        <a:pt x="39" y="2"/>
                      </a:cubicBezTo>
                      <a:cubicBezTo>
                        <a:pt x="36" y="2"/>
                        <a:pt x="32" y="4"/>
                        <a:pt x="26" y="9"/>
                      </a:cubicBezTo>
                      <a:cubicBezTo>
                        <a:pt x="25" y="10"/>
                        <a:pt x="24" y="11"/>
                        <a:pt x="24" y="12"/>
                      </a:cubicBezTo>
                      <a:cubicBezTo>
                        <a:pt x="26" y="14"/>
                        <a:pt x="23" y="14"/>
                        <a:pt x="21" y="15"/>
                      </a:cubicBezTo>
                      <a:cubicBezTo>
                        <a:pt x="21" y="18"/>
                        <a:pt x="21" y="22"/>
                        <a:pt x="16" y="22"/>
                      </a:cubicBezTo>
                      <a:cubicBezTo>
                        <a:pt x="17" y="13"/>
                        <a:pt x="22" y="9"/>
                        <a:pt x="34" y="1"/>
                      </a:cubicBezTo>
                      <a:cubicBezTo>
                        <a:pt x="32" y="0"/>
                        <a:pt x="31" y="0"/>
                        <a:pt x="3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 62"/>
                <p:cNvSpPr/>
                <p:nvPr/>
              </p:nvSpPr>
              <p:spPr bwMode="auto">
                <a:xfrm>
                  <a:off x="5418138" y="946151"/>
                  <a:ext cx="52388" cy="41275"/>
                </a:xfrm>
                <a:custGeom>
                  <a:avLst/>
                  <a:gdLst>
                    <a:gd name="T0" fmla="*/ 10 w 14"/>
                    <a:gd name="T1" fmla="*/ 0 h 11"/>
                    <a:gd name="T2" fmla="*/ 6 w 14"/>
                    <a:gd name="T3" fmla="*/ 1 h 11"/>
                    <a:gd name="T4" fmla="*/ 5 w 14"/>
                    <a:gd name="T5" fmla="*/ 3 h 11"/>
                    <a:gd name="T6" fmla="*/ 3 w 14"/>
                    <a:gd name="T7" fmla="*/ 6 h 11"/>
                    <a:gd name="T8" fmla="*/ 1 w 14"/>
                    <a:gd name="T9" fmla="*/ 10 h 11"/>
                    <a:gd name="T10" fmla="*/ 0 w 14"/>
                    <a:gd name="T11" fmla="*/ 11 h 11"/>
                    <a:gd name="T12" fmla="*/ 1 w 14"/>
                    <a:gd name="T13" fmla="*/ 11 h 11"/>
                    <a:gd name="T14" fmla="*/ 7 w 14"/>
                    <a:gd name="T15" fmla="*/ 10 h 11"/>
                    <a:gd name="T16" fmla="*/ 11 w 14"/>
                    <a:gd name="T17" fmla="*/ 7 h 11"/>
                    <a:gd name="T18" fmla="*/ 11 w 14"/>
                    <a:gd name="T19" fmla="*/ 6 h 11"/>
                    <a:gd name="T20" fmla="*/ 12 w 14"/>
                    <a:gd name="T21" fmla="*/ 5 h 11"/>
                    <a:gd name="T22" fmla="*/ 12 w 14"/>
                    <a:gd name="T23" fmla="*/ 4 h 11"/>
                    <a:gd name="T24" fmla="*/ 13 w 14"/>
                    <a:gd name="T25" fmla="*/ 3 h 11"/>
                    <a:gd name="T26" fmla="*/ 13 w 14"/>
                    <a:gd name="T27" fmla="*/ 3 h 11"/>
                    <a:gd name="T28" fmla="*/ 13 w 14"/>
                    <a:gd name="T29" fmla="*/ 2 h 11"/>
                    <a:gd name="T30" fmla="*/ 14 w 14"/>
                    <a:gd name="T31" fmla="*/ 1 h 11"/>
                    <a:gd name="T32" fmla="*/ 14 w 14"/>
                    <a:gd name="T33" fmla="*/ 1 h 11"/>
                    <a:gd name="T34" fmla="*/ 10 w 14"/>
                    <a:gd name="T3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11">
                      <a:moveTo>
                        <a:pt x="10" y="0"/>
                      </a:move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1"/>
                        <a:pt x="6" y="2"/>
                        <a:pt x="5" y="3"/>
                      </a:cubicBezTo>
                      <a:cubicBezTo>
                        <a:pt x="4" y="4"/>
                        <a:pt x="4" y="5"/>
                        <a:pt x="3" y="6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0" y="10"/>
                        <a:pt x="0" y="10"/>
                        <a:pt x="0" y="11"/>
                      </a:cubicBezTo>
                      <a:cubicBezTo>
                        <a:pt x="0" y="11"/>
                        <a:pt x="1" y="11"/>
                        <a:pt x="1" y="11"/>
                      </a:cubicBezTo>
                      <a:cubicBezTo>
                        <a:pt x="2" y="11"/>
                        <a:pt x="7" y="10"/>
                        <a:pt x="7" y="10"/>
                      </a:cubicBezTo>
                      <a:cubicBezTo>
                        <a:pt x="10" y="9"/>
                        <a:pt x="11" y="8"/>
                        <a:pt x="11" y="7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 63"/>
                <p:cNvSpPr/>
                <p:nvPr/>
              </p:nvSpPr>
              <p:spPr bwMode="auto">
                <a:xfrm>
                  <a:off x="5465763" y="954088"/>
                  <a:ext cx="23813" cy="19050"/>
                </a:xfrm>
                <a:custGeom>
                  <a:avLst/>
                  <a:gdLst>
                    <a:gd name="T0" fmla="*/ 4 w 6"/>
                    <a:gd name="T1" fmla="*/ 0 h 5"/>
                    <a:gd name="T2" fmla="*/ 1 w 6"/>
                    <a:gd name="T3" fmla="*/ 3 h 5"/>
                    <a:gd name="T4" fmla="*/ 3 w 6"/>
                    <a:gd name="T5" fmla="*/ 5 h 5"/>
                    <a:gd name="T6" fmla="*/ 4 w 6"/>
                    <a:gd name="T7" fmla="*/ 4 h 5"/>
                    <a:gd name="T8" fmla="*/ 4 w 6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5">
                      <a:moveTo>
                        <a:pt x="4" y="0"/>
                      </a:moveTo>
                      <a:cubicBezTo>
                        <a:pt x="2" y="0"/>
                        <a:pt x="0" y="1"/>
                        <a:pt x="1" y="3"/>
                      </a:cubicBezTo>
                      <a:cubicBezTo>
                        <a:pt x="1" y="5"/>
                        <a:pt x="2" y="5"/>
                        <a:pt x="3" y="5"/>
                      </a:cubicBezTo>
                      <a:cubicBezTo>
                        <a:pt x="3" y="5"/>
                        <a:pt x="4" y="5"/>
                        <a:pt x="4" y="4"/>
                      </a:cubicBezTo>
                      <a:cubicBezTo>
                        <a:pt x="5" y="3"/>
                        <a:pt x="6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 64"/>
                <p:cNvSpPr/>
                <p:nvPr/>
              </p:nvSpPr>
              <p:spPr bwMode="auto">
                <a:xfrm>
                  <a:off x="5275263" y="627063"/>
                  <a:ext cx="93663" cy="46038"/>
                </a:xfrm>
                <a:custGeom>
                  <a:avLst/>
                  <a:gdLst>
                    <a:gd name="T0" fmla="*/ 25 w 25"/>
                    <a:gd name="T1" fmla="*/ 0 h 12"/>
                    <a:gd name="T2" fmla="*/ 20 w 25"/>
                    <a:gd name="T3" fmla="*/ 3 h 12"/>
                    <a:gd name="T4" fmla="*/ 23 w 25"/>
                    <a:gd name="T5" fmla="*/ 0 h 12"/>
                    <a:gd name="T6" fmla="*/ 23 w 25"/>
                    <a:gd name="T7" fmla="*/ 0 h 12"/>
                    <a:gd name="T8" fmla="*/ 5 w 25"/>
                    <a:gd name="T9" fmla="*/ 8 h 12"/>
                    <a:gd name="T10" fmla="*/ 0 w 25"/>
                    <a:gd name="T11" fmla="*/ 12 h 12"/>
                    <a:gd name="T12" fmla="*/ 4 w 25"/>
                    <a:gd name="T13" fmla="*/ 10 h 12"/>
                    <a:gd name="T14" fmla="*/ 3 w 25"/>
                    <a:gd name="T15" fmla="*/ 12 h 12"/>
                    <a:gd name="T16" fmla="*/ 3 w 25"/>
                    <a:gd name="T17" fmla="*/ 12 h 12"/>
                    <a:gd name="T18" fmla="*/ 6 w 25"/>
                    <a:gd name="T19" fmla="*/ 11 h 12"/>
                    <a:gd name="T20" fmla="*/ 8 w 25"/>
                    <a:gd name="T21" fmla="*/ 10 h 12"/>
                    <a:gd name="T22" fmla="*/ 15 w 25"/>
                    <a:gd name="T23" fmla="*/ 5 h 12"/>
                    <a:gd name="T24" fmla="*/ 14 w 25"/>
                    <a:gd name="T25" fmla="*/ 6 h 12"/>
                    <a:gd name="T26" fmla="*/ 9 w 25"/>
                    <a:gd name="T27" fmla="*/ 10 h 12"/>
                    <a:gd name="T28" fmla="*/ 22 w 25"/>
                    <a:gd name="T29" fmla="*/ 2 h 12"/>
                    <a:gd name="T30" fmla="*/ 25 w 25"/>
                    <a:gd name="T3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" h="12">
                      <a:moveTo>
                        <a:pt x="25" y="0"/>
                      </a:moveTo>
                      <a:cubicBezTo>
                        <a:pt x="23" y="0"/>
                        <a:pt x="22" y="2"/>
                        <a:pt x="20" y="3"/>
                      </a:cubicBezTo>
                      <a:cubicBezTo>
                        <a:pt x="21" y="2"/>
                        <a:pt x="22" y="1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1" y="0"/>
                        <a:pt x="5" y="8"/>
                        <a:pt x="5" y="8"/>
                      </a:cubicBezTo>
                      <a:cubicBezTo>
                        <a:pt x="4" y="8"/>
                        <a:pt x="0" y="10"/>
                        <a:pt x="0" y="12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1"/>
                        <a:pt x="3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4" y="12"/>
                        <a:pt x="6" y="11"/>
                      </a:cubicBezTo>
                      <a:cubicBezTo>
                        <a:pt x="6" y="11"/>
                        <a:pt x="7" y="11"/>
                        <a:pt x="8" y="10"/>
                      </a:cubicBezTo>
                      <a:cubicBezTo>
                        <a:pt x="8" y="10"/>
                        <a:pt x="14" y="6"/>
                        <a:pt x="15" y="5"/>
                      </a:cubicBezTo>
                      <a:cubicBezTo>
                        <a:pt x="15" y="5"/>
                        <a:pt x="15" y="5"/>
                        <a:pt x="14" y="6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2" y="10"/>
                        <a:pt x="16" y="7"/>
                        <a:pt x="22" y="2"/>
                      </a:cubicBezTo>
                      <a:cubicBezTo>
                        <a:pt x="22" y="2"/>
                        <a:pt x="25" y="0"/>
                        <a:pt x="2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Freeform 65"/>
                <p:cNvSpPr/>
                <p:nvPr/>
              </p:nvSpPr>
              <p:spPr bwMode="auto">
                <a:xfrm>
                  <a:off x="5270500" y="673101"/>
                  <a:ext cx="30163" cy="17463"/>
                </a:xfrm>
                <a:custGeom>
                  <a:avLst/>
                  <a:gdLst>
                    <a:gd name="T0" fmla="*/ 7 w 8"/>
                    <a:gd name="T1" fmla="*/ 0 h 5"/>
                    <a:gd name="T2" fmla="*/ 0 w 8"/>
                    <a:gd name="T3" fmla="*/ 5 h 5"/>
                    <a:gd name="T4" fmla="*/ 0 w 8"/>
                    <a:gd name="T5" fmla="*/ 5 h 5"/>
                    <a:gd name="T6" fmla="*/ 7 w 8"/>
                    <a:gd name="T7" fmla="*/ 1 h 5"/>
                    <a:gd name="T8" fmla="*/ 7 w 8"/>
                    <a:gd name="T9" fmla="*/ 0 h 5"/>
                    <a:gd name="T10" fmla="*/ 7 w 8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5">
                      <a:moveTo>
                        <a:pt x="7" y="0"/>
                      </a:moveTo>
                      <a:cubicBezTo>
                        <a:pt x="5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5" y="2"/>
                        <a:pt x="7" y="1"/>
                      </a:cubicBezTo>
                      <a:cubicBezTo>
                        <a:pt x="8" y="1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Freeform 66"/>
                <p:cNvSpPr/>
                <p:nvPr/>
              </p:nvSpPr>
              <p:spPr bwMode="auto">
                <a:xfrm>
                  <a:off x="5256213" y="654051"/>
                  <a:ext cx="123825" cy="74613"/>
                </a:xfrm>
                <a:custGeom>
                  <a:avLst/>
                  <a:gdLst>
                    <a:gd name="T0" fmla="*/ 33 w 33"/>
                    <a:gd name="T1" fmla="*/ 0 h 20"/>
                    <a:gd name="T2" fmla="*/ 26 w 33"/>
                    <a:gd name="T3" fmla="*/ 4 h 20"/>
                    <a:gd name="T4" fmla="*/ 25 w 33"/>
                    <a:gd name="T5" fmla="*/ 6 h 20"/>
                    <a:gd name="T6" fmla="*/ 20 w 33"/>
                    <a:gd name="T7" fmla="*/ 9 h 20"/>
                    <a:gd name="T8" fmla="*/ 15 w 33"/>
                    <a:gd name="T9" fmla="*/ 11 h 20"/>
                    <a:gd name="T10" fmla="*/ 18 w 33"/>
                    <a:gd name="T11" fmla="*/ 8 h 20"/>
                    <a:gd name="T12" fmla="*/ 20 w 33"/>
                    <a:gd name="T13" fmla="*/ 5 h 20"/>
                    <a:gd name="T14" fmla="*/ 21 w 33"/>
                    <a:gd name="T15" fmla="*/ 2 h 20"/>
                    <a:gd name="T16" fmla="*/ 22 w 33"/>
                    <a:gd name="T17" fmla="*/ 2 h 20"/>
                    <a:gd name="T18" fmla="*/ 22 w 33"/>
                    <a:gd name="T19" fmla="*/ 2 h 20"/>
                    <a:gd name="T20" fmla="*/ 15 w 33"/>
                    <a:gd name="T21" fmla="*/ 5 h 20"/>
                    <a:gd name="T22" fmla="*/ 13 w 33"/>
                    <a:gd name="T23" fmla="*/ 7 h 20"/>
                    <a:gd name="T24" fmla="*/ 12 w 33"/>
                    <a:gd name="T25" fmla="*/ 7 h 20"/>
                    <a:gd name="T26" fmla="*/ 12 w 33"/>
                    <a:gd name="T27" fmla="*/ 7 h 20"/>
                    <a:gd name="T28" fmla="*/ 11 w 33"/>
                    <a:gd name="T29" fmla="*/ 7 h 20"/>
                    <a:gd name="T30" fmla="*/ 10 w 33"/>
                    <a:gd name="T31" fmla="*/ 7 h 20"/>
                    <a:gd name="T32" fmla="*/ 7 w 33"/>
                    <a:gd name="T33" fmla="*/ 10 h 20"/>
                    <a:gd name="T34" fmla="*/ 4 w 33"/>
                    <a:gd name="T35" fmla="*/ 12 h 20"/>
                    <a:gd name="T36" fmla="*/ 5 w 33"/>
                    <a:gd name="T37" fmla="*/ 13 h 20"/>
                    <a:gd name="T38" fmla="*/ 8 w 33"/>
                    <a:gd name="T39" fmla="*/ 13 h 20"/>
                    <a:gd name="T40" fmla="*/ 10 w 33"/>
                    <a:gd name="T41" fmla="*/ 12 h 20"/>
                    <a:gd name="T42" fmla="*/ 11 w 33"/>
                    <a:gd name="T43" fmla="*/ 12 h 20"/>
                    <a:gd name="T44" fmla="*/ 9 w 33"/>
                    <a:gd name="T45" fmla="*/ 14 h 20"/>
                    <a:gd name="T46" fmla="*/ 11 w 33"/>
                    <a:gd name="T47" fmla="*/ 14 h 20"/>
                    <a:gd name="T48" fmla="*/ 11 w 33"/>
                    <a:gd name="T49" fmla="*/ 15 h 20"/>
                    <a:gd name="T50" fmla="*/ 7 w 33"/>
                    <a:gd name="T51" fmla="*/ 17 h 20"/>
                    <a:gd name="T52" fmla="*/ 7 w 33"/>
                    <a:gd name="T53" fmla="*/ 17 h 20"/>
                    <a:gd name="T54" fmla="*/ 7 w 33"/>
                    <a:gd name="T55" fmla="*/ 17 h 20"/>
                    <a:gd name="T56" fmla="*/ 0 w 33"/>
                    <a:gd name="T57" fmla="*/ 20 h 20"/>
                    <a:gd name="T58" fmla="*/ 1 w 33"/>
                    <a:gd name="T59" fmla="*/ 20 h 20"/>
                    <a:gd name="T60" fmla="*/ 2 w 33"/>
                    <a:gd name="T61" fmla="*/ 20 h 20"/>
                    <a:gd name="T62" fmla="*/ 3 w 33"/>
                    <a:gd name="T63" fmla="*/ 20 h 20"/>
                    <a:gd name="T64" fmla="*/ 15 w 33"/>
                    <a:gd name="T65" fmla="*/ 16 h 20"/>
                    <a:gd name="T66" fmla="*/ 17 w 33"/>
                    <a:gd name="T67" fmla="*/ 15 h 20"/>
                    <a:gd name="T68" fmla="*/ 18 w 33"/>
                    <a:gd name="T69" fmla="*/ 16 h 20"/>
                    <a:gd name="T70" fmla="*/ 19 w 33"/>
                    <a:gd name="T71" fmla="*/ 16 h 20"/>
                    <a:gd name="T72" fmla="*/ 19 w 33"/>
                    <a:gd name="T73" fmla="*/ 16 h 20"/>
                    <a:gd name="T74" fmla="*/ 26 w 33"/>
                    <a:gd name="T75" fmla="*/ 11 h 20"/>
                    <a:gd name="T76" fmla="*/ 30 w 33"/>
                    <a:gd name="T77" fmla="*/ 7 h 20"/>
                    <a:gd name="T78" fmla="*/ 30 w 33"/>
                    <a:gd name="T79" fmla="*/ 7 h 20"/>
                    <a:gd name="T80" fmla="*/ 28 w 33"/>
                    <a:gd name="T81" fmla="*/ 8 h 20"/>
                    <a:gd name="T82" fmla="*/ 26 w 33"/>
                    <a:gd name="T83" fmla="*/ 9 h 20"/>
                    <a:gd name="T84" fmla="*/ 24 w 33"/>
                    <a:gd name="T85" fmla="*/ 9 h 20"/>
                    <a:gd name="T86" fmla="*/ 33 w 33"/>
                    <a:gd name="T87" fmla="*/ 0 h 20"/>
                    <a:gd name="T88" fmla="*/ 33 w 33"/>
                    <a:gd name="T89" fmla="*/ 0 h 20"/>
                    <a:gd name="T90" fmla="*/ 33 w 33"/>
                    <a:gd name="T91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3" h="20">
                      <a:moveTo>
                        <a:pt x="33" y="0"/>
                      </a:moveTo>
                      <a:cubicBezTo>
                        <a:pt x="33" y="0"/>
                        <a:pt x="31" y="0"/>
                        <a:pt x="26" y="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3" y="7"/>
                        <a:pt x="22" y="8"/>
                        <a:pt x="20" y="9"/>
                      </a:cubicBezTo>
                      <a:cubicBezTo>
                        <a:pt x="20" y="11"/>
                        <a:pt x="20" y="11"/>
                        <a:pt x="15" y="11"/>
                      </a:cubicBezTo>
                      <a:cubicBezTo>
                        <a:pt x="15" y="11"/>
                        <a:pt x="15" y="11"/>
                        <a:pt x="18" y="8"/>
                      </a:cubicBezTo>
                      <a:cubicBezTo>
                        <a:pt x="19" y="7"/>
                        <a:pt x="20" y="6"/>
                        <a:pt x="20" y="5"/>
                      </a:cubicBezTo>
                      <a:cubicBezTo>
                        <a:pt x="21" y="4"/>
                        <a:pt x="21" y="3"/>
                        <a:pt x="21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1" y="2"/>
                        <a:pt x="17" y="3"/>
                        <a:pt x="15" y="5"/>
                      </a:cubicBezTo>
                      <a:cubicBezTo>
                        <a:pt x="14" y="5"/>
                        <a:pt x="14" y="6"/>
                        <a:pt x="13" y="7"/>
                      </a:cubicBezTo>
                      <a:cubicBezTo>
                        <a:pt x="13" y="7"/>
                        <a:pt x="13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0" y="7"/>
                      </a:cubicBezTo>
                      <a:cubicBezTo>
                        <a:pt x="9" y="8"/>
                        <a:pt x="7" y="10"/>
                        <a:pt x="7" y="10"/>
                      </a:cubicBezTo>
                      <a:cubicBezTo>
                        <a:pt x="6" y="11"/>
                        <a:pt x="5" y="11"/>
                        <a:pt x="4" y="12"/>
                      </a:cubicBezTo>
                      <a:cubicBezTo>
                        <a:pt x="4" y="12"/>
                        <a:pt x="3" y="13"/>
                        <a:pt x="5" y="13"/>
                      </a:cubicBezTo>
                      <a:cubicBezTo>
                        <a:pt x="5" y="13"/>
                        <a:pt x="6" y="13"/>
                        <a:pt x="8" y="13"/>
                      </a:cubicBezTo>
                      <a:cubicBezTo>
                        <a:pt x="9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1" y="12"/>
                      </a:cubicBezTo>
                      <a:cubicBezTo>
                        <a:pt x="10" y="13"/>
                        <a:pt x="9" y="13"/>
                        <a:pt x="9" y="14"/>
                      </a:cubicBezTo>
                      <a:cubicBezTo>
                        <a:pt x="9" y="14"/>
                        <a:pt x="10" y="14"/>
                        <a:pt x="11" y="14"/>
                      </a:cubicBezTo>
                      <a:cubicBezTo>
                        <a:pt x="11" y="14"/>
                        <a:pt x="11" y="15"/>
                        <a:pt x="11" y="15"/>
                      </a:cubicBezTo>
                      <a:cubicBezTo>
                        <a:pt x="11" y="15"/>
                        <a:pt x="9" y="17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2" y="17"/>
                        <a:pt x="0" y="19"/>
                        <a:pt x="0" y="20"/>
                      </a:cubicBezTo>
                      <a:cubicBezTo>
                        <a:pt x="0" y="20"/>
                        <a:pt x="1" y="20"/>
                        <a:pt x="1" y="20"/>
                      </a:cubicBezTo>
                      <a:cubicBezTo>
                        <a:pt x="1" y="20"/>
                        <a:pt x="2" y="20"/>
                        <a:pt x="2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7" y="19"/>
                        <a:pt x="11" y="17"/>
                        <a:pt x="15" y="16"/>
                      </a:cubicBezTo>
                      <a:cubicBezTo>
                        <a:pt x="16" y="16"/>
                        <a:pt x="16" y="15"/>
                        <a:pt x="17" y="15"/>
                      </a:cubicBezTo>
                      <a:cubicBezTo>
                        <a:pt x="17" y="15"/>
                        <a:pt x="18" y="16"/>
                        <a:pt x="18" y="16"/>
                      </a:cubicBezTo>
                      <a:cubicBezTo>
                        <a:pt x="18" y="16"/>
                        <a:pt x="18" y="16"/>
                        <a:pt x="19" y="16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21" y="16"/>
                        <a:pt x="23" y="15"/>
                        <a:pt x="26" y="11"/>
                      </a:cubicBezTo>
                      <a:cubicBezTo>
                        <a:pt x="30" y="8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29" y="7"/>
                        <a:pt x="28" y="8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5" y="9"/>
                        <a:pt x="24" y="9"/>
                        <a:pt x="24" y="9"/>
                      </a:cubicBezTo>
                      <a:cubicBezTo>
                        <a:pt x="33" y="1"/>
                        <a:pt x="33" y="1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Freeform 67"/>
                <p:cNvSpPr/>
                <p:nvPr/>
              </p:nvSpPr>
              <p:spPr bwMode="auto">
                <a:xfrm>
                  <a:off x="5383213" y="608013"/>
                  <a:ext cx="19050" cy="19050"/>
                </a:xfrm>
                <a:custGeom>
                  <a:avLst/>
                  <a:gdLst>
                    <a:gd name="T0" fmla="*/ 5 w 5"/>
                    <a:gd name="T1" fmla="*/ 0 h 5"/>
                    <a:gd name="T2" fmla="*/ 4 w 5"/>
                    <a:gd name="T3" fmla="*/ 1 h 5"/>
                    <a:gd name="T4" fmla="*/ 0 w 5"/>
                    <a:gd name="T5" fmla="*/ 5 h 5"/>
                    <a:gd name="T6" fmla="*/ 3 w 5"/>
                    <a:gd name="T7" fmla="*/ 3 h 5"/>
                    <a:gd name="T8" fmla="*/ 5 w 5"/>
                    <a:gd name="T9" fmla="*/ 0 h 5"/>
                    <a:gd name="T10" fmla="*/ 5 w 5"/>
                    <a:gd name="T11" fmla="*/ 0 h 5"/>
                    <a:gd name="T12" fmla="*/ 5 w 5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cubicBezTo>
                        <a:pt x="5" y="0"/>
                        <a:pt x="5" y="0"/>
                        <a:pt x="4" y="1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4"/>
                        <a:pt x="2" y="4"/>
                        <a:pt x="3" y="3"/>
                      </a:cubicBezTo>
                      <a:cubicBezTo>
                        <a:pt x="3" y="3"/>
                        <a:pt x="5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Freeform 68"/>
                <p:cNvSpPr/>
                <p:nvPr/>
              </p:nvSpPr>
              <p:spPr bwMode="auto">
                <a:xfrm>
                  <a:off x="5375275" y="615951"/>
                  <a:ext cx="46038" cy="22225"/>
                </a:xfrm>
                <a:custGeom>
                  <a:avLst/>
                  <a:gdLst>
                    <a:gd name="T0" fmla="*/ 11 w 12"/>
                    <a:gd name="T1" fmla="*/ 0 h 6"/>
                    <a:gd name="T2" fmla="*/ 10 w 12"/>
                    <a:gd name="T3" fmla="*/ 0 h 6"/>
                    <a:gd name="T4" fmla="*/ 7 w 12"/>
                    <a:gd name="T5" fmla="*/ 0 h 6"/>
                    <a:gd name="T6" fmla="*/ 7 w 12"/>
                    <a:gd name="T7" fmla="*/ 0 h 6"/>
                    <a:gd name="T8" fmla="*/ 7 w 12"/>
                    <a:gd name="T9" fmla="*/ 0 h 6"/>
                    <a:gd name="T10" fmla="*/ 0 w 12"/>
                    <a:gd name="T11" fmla="*/ 6 h 6"/>
                    <a:gd name="T12" fmla="*/ 4 w 12"/>
                    <a:gd name="T13" fmla="*/ 5 h 6"/>
                    <a:gd name="T14" fmla="*/ 5 w 12"/>
                    <a:gd name="T15" fmla="*/ 5 h 6"/>
                    <a:gd name="T16" fmla="*/ 8 w 12"/>
                    <a:gd name="T17" fmla="*/ 3 h 6"/>
                    <a:gd name="T18" fmla="*/ 12 w 12"/>
                    <a:gd name="T19" fmla="*/ 0 h 6"/>
                    <a:gd name="T20" fmla="*/ 11 w 12"/>
                    <a:gd name="T21" fmla="*/ 0 h 6"/>
                    <a:gd name="T22" fmla="*/ 11 w 12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6">
                      <a:moveTo>
                        <a:pt x="11" y="0"/>
                      </a:move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1"/>
                        <a:pt x="2" y="3"/>
                        <a:pt x="0" y="6"/>
                      </a:cubicBezTo>
                      <a:cubicBezTo>
                        <a:pt x="2" y="5"/>
                        <a:pt x="3" y="5"/>
                        <a:pt x="4" y="5"/>
                      </a:cubicBezTo>
                      <a:cubicBezTo>
                        <a:pt x="4" y="5"/>
                        <a:pt x="5" y="5"/>
                        <a:pt x="5" y="5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9" y="2"/>
                        <a:pt x="10" y="1"/>
                        <a:pt x="12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Freeform 69"/>
                <p:cNvSpPr/>
                <p:nvPr/>
              </p:nvSpPr>
              <p:spPr bwMode="auto">
                <a:xfrm>
                  <a:off x="5418138" y="588963"/>
                  <a:ext cx="36513" cy="23813"/>
                </a:xfrm>
                <a:custGeom>
                  <a:avLst/>
                  <a:gdLst>
                    <a:gd name="T0" fmla="*/ 10 w 10"/>
                    <a:gd name="T1" fmla="*/ 0 h 6"/>
                    <a:gd name="T2" fmla="*/ 9 w 10"/>
                    <a:gd name="T3" fmla="*/ 1 h 6"/>
                    <a:gd name="T4" fmla="*/ 8 w 10"/>
                    <a:gd name="T5" fmla="*/ 1 h 6"/>
                    <a:gd name="T6" fmla="*/ 8 w 10"/>
                    <a:gd name="T7" fmla="*/ 1 h 6"/>
                    <a:gd name="T8" fmla="*/ 0 w 10"/>
                    <a:gd name="T9" fmla="*/ 3 h 6"/>
                    <a:gd name="T10" fmla="*/ 0 w 10"/>
                    <a:gd name="T11" fmla="*/ 5 h 6"/>
                    <a:gd name="T12" fmla="*/ 2 w 10"/>
                    <a:gd name="T13" fmla="*/ 4 h 6"/>
                    <a:gd name="T14" fmla="*/ 3 w 10"/>
                    <a:gd name="T15" fmla="*/ 5 h 6"/>
                    <a:gd name="T16" fmla="*/ 3 w 10"/>
                    <a:gd name="T17" fmla="*/ 6 h 6"/>
                    <a:gd name="T18" fmla="*/ 7 w 10"/>
                    <a:gd name="T19" fmla="*/ 4 h 6"/>
                    <a:gd name="T20" fmla="*/ 10 w 10"/>
                    <a:gd name="T21" fmla="*/ 0 h 6"/>
                    <a:gd name="T22" fmla="*/ 10 w 10"/>
                    <a:gd name="T23" fmla="*/ 0 h 6"/>
                    <a:gd name="T24" fmla="*/ 10 w 10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6">
                      <a:moveTo>
                        <a:pt x="10" y="0"/>
                      </a:moveTo>
                      <a:cubicBezTo>
                        <a:pt x="10" y="0"/>
                        <a:pt x="9" y="0"/>
                        <a:pt x="9" y="1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1" y="4"/>
                        <a:pt x="2" y="4"/>
                        <a:pt x="2" y="4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4" y="6"/>
                        <a:pt x="5" y="5"/>
                        <a:pt x="7" y="4"/>
                      </a:cubicBezTo>
                      <a:cubicBezTo>
                        <a:pt x="10" y="1"/>
                        <a:pt x="10" y="1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Freeform 70"/>
                <p:cNvSpPr/>
                <p:nvPr/>
              </p:nvSpPr>
              <p:spPr bwMode="auto">
                <a:xfrm>
                  <a:off x="5368925" y="660401"/>
                  <a:ext cx="66675" cy="65088"/>
                </a:xfrm>
                <a:custGeom>
                  <a:avLst/>
                  <a:gdLst>
                    <a:gd name="T0" fmla="*/ 16 w 18"/>
                    <a:gd name="T1" fmla="*/ 0 h 17"/>
                    <a:gd name="T2" fmla="*/ 11 w 18"/>
                    <a:gd name="T3" fmla="*/ 6 h 17"/>
                    <a:gd name="T4" fmla="*/ 8 w 18"/>
                    <a:gd name="T5" fmla="*/ 8 h 17"/>
                    <a:gd name="T6" fmla="*/ 11 w 18"/>
                    <a:gd name="T7" fmla="*/ 3 h 17"/>
                    <a:gd name="T8" fmla="*/ 11 w 18"/>
                    <a:gd name="T9" fmla="*/ 3 h 17"/>
                    <a:gd name="T10" fmla="*/ 9 w 18"/>
                    <a:gd name="T11" fmla="*/ 4 h 17"/>
                    <a:gd name="T12" fmla="*/ 6 w 18"/>
                    <a:gd name="T13" fmla="*/ 8 h 17"/>
                    <a:gd name="T14" fmla="*/ 5 w 18"/>
                    <a:gd name="T15" fmla="*/ 8 h 17"/>
                    <a:gd name="T16" fmla="*/ 5 w 18"/>
                    <a:gd name="T17" fmla="*/ 8 h 17"/>
                    <a:gd name="T18" fmla="*/ 10 w 18"/>
                    <a:gd name="T19" fmla="*/ 1 h 17"/>
                    <a:gd name="T20" fmla="*/ 9 w 18"/>
                    <a:gd name="T21" fmla="*/ 1 h 17"/>
                    <a:gd name="T22" fmla="*/ 1 w 18"/>
                    <a:gd name="T23" fmla="*/ 11 h 17"/>
                    <a:gd name="T24" fmla="*/ 4 w 18"/>
                    <a:gd name="T25" fmla="*/ 10 h 17"/>
                    <a:gd name="T26" fmla="*/ 4 w 18"/>
                    <a:gd name="T27" fmla="*/ 10 h 17"/>
                    <a:gd name="T28" fmla="*/ 7 w 18"/>
                    <a:gd name="T29" fmla="*/ 10 h 17"/>
                    <a:gd name="T30" fmla="*/ 3 w 18"/>
                    <a:gd name="T31" fmla="*/ 13 h 17"/>
                    <a:gd name="T32" fmla="*/ 0 w 18"/>
                    <a:gd name="T33" fmla="*/ 17 h 17"/>
                    <a:gd name="T34" fmla="*/ 10 w 18"/>
                    <a:gd name="T35" fmla="*/ 12 h 17"/>
                    <a:gd name="T36" fmla="*/ 12 w 18"/>
                    <a:gd name="T37" fmla="*/ 11 h 17"/>
                    <a:gd name="T38" fmla="*/ 18 w 18"/>
                    <a:gd name="T39" fmla="*/ 3 h 17"/>
                    <a:gd name="T40" fmla="*/ 16 w 18"/>
                    <a:gd name="T41" fmla="*/ 2 h 17"/>
                    <a:gd name="T42" fmla="*/ 16 w 18"/>
                    <a:gd name="T43" fmla="*/ 0 h 17"/>
                    <a:gd name="T44" fmla="*/ 16 w 18"/>
                    <a:gd name="T45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8" h="17">
                      <a:moveTo>
                        <a:pt x="16" y="0"/>
                      </a:moveTo>
                      <a:cubicBezTo>
                        <a:pt x="16" y="0"/>
                        <a:pt x="16" y="0"/>
                        <a:pt x="11" y="6"/>
                      </a:cubicBezTo>
                      <a:cubicBezTo>
                        <a:pt x="10" y="7"/>
                        <a:pt x="9" y="7"/>
                        <a:pt x="8" y="8"/>
                      </a:cubicBez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3"/>
                        <a:pt x="9" y="4"/>
                      </a:cubicBezTo>
                      <a:cubicBezTo>
                        <a:pt x="8" y="5"/>
                        <a:pt x="7" y="7"/>
                        <a:pt x="6" y="8"/>
                      </a:cubicBezTo>
                      <a:cubicBezTo>
                        <a:pt x="6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10" y="2"/>
                        <a:pt x="10" y="1"/>
                        <a:pt x="10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6" y="1"/>
                        <a:pt x="2" y="8"/>
                        <a:pt x="1" y="11"/>
                      </a:cubicBezTo>
                      <a:cubicBezTo>
                        <a:pt x="3" y="10"/>
                        <a:pt x="4" y="10"/>
                        <a:pt x="4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5" y="10"/>
                        <a:pt x="5" y="10"/>
                        <a:pt x="7" y="10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" y="14"/>
                        <a:pt x="1" y="15"/>
                        <a:pt x="0" y="17"/>
                      </a:cubicBezTo>
                      <a:cubicBezTo>
                        <a:pt x="5" y="16"/>
                        <a:pt x="5" y="16"/>
                        <a:pt x="10" y="12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4" y="8"/>
                        <a:pt x="16" y="6"/>
                        <a:pt x="18" y="3"/>
                      </a:cubicBezTo>
                      <a:cubicBezTo>
                        <a:pt x="16" y="3"/>
                        <a:pt x="16" y="3"/>
                        <a:pt x="16" y="2"/>
                      </a:cubicBezTo>
                      <a:cubicBezTo>
                        <a:pt x="17" y="0"/>
                        <a:pt x="17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Freeform 71"/>
                <p:cNvSpPr/>
                <p:nvPr/>
              </p:nvSpPr>
              <p:spPr bwMode="auto">
                <a:xfrm>
                  <a:off x="5405438" y="698501"/>
                  <a:ext cx="30163" cy="33338"/>
                </a:xfrm>
                <a:custGeom>
                  <a:avLst/>
                  <a:gdLst>
                    <a:gd name="T0" fmla="*/ 8 w 8"/>
                    <a:gd name="T1" fmla="*/ 0 h 9"/>
                    <a:gd name="T2" fmla="*/ 2 w 8"/>
                    <a:gd name="T3" fmla="*/ 3 h 9"/>
                    <a:gd name="T4" fmla="*/ 0 w 8"/>
                    <a:gd name="T5" fmla="*/ 5 h 9"/>
                    <a:gd name="T6" fmla="*/ 0 w 8"/>
                    <a:gd name="T7" fmla="*/ 9 h 9"/>
                    <a:gd name="T8" fmla="*/ 1 w 8"/>
                    <a:gd name="T9" fmla="*/ 9 h 9"/>
                    <a:gd name="T10" fmla="*/ 3 w 8"/>
                    <a:gd name="T11" fmla="*/ 9 h 9"/>
                    <a:gd name="T12" fmla="*/ 8 w 8"/>
                    <a:gd name="T13" fmla="*/ 3 h 9"/>
                    <a:gd name="T14" fmla="*/ 8 w 8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9">
                      <a:moveTo>
                        <a:pt x="8" y="0"/>
                      </a:moveTo>
                      <a:cubicBezTo>
                        <a:pt x="3" y="2"/>
                        <a:pt x="3" y="2"/>
                        <a:pt x="2" y="3"/>
                      </a:cubicBezTo>
                      <a:cubicBezTo>
                        <a:pt x="1" y="4"/>
                        <a:pt x="0" y="5"/>
                        <a:pt x="0" y="5"/>
                      </a:cubicBezTo>
                      <a:cubicBezTo>
                        <a:pt x="0" y="6"/>
                        <a:pt x="0" y="9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2" y="9"/>
                        <a:pt x="3" y="9"/>
                      </a:cubicBezTo>
                      <a:cubicBezTo>
                        <a:pt x="3" y="9"/>
                        <a:pt x="7" y="5"/>
                        <a:pt x="8" y="3"/>
                      </a:cubicBezTo>
                      <a:cubicBezTo>
                        <a:pt x="8" y="2"/>
                        <a:pt x="8" y="1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Freeform 72"/>
                <p:cNvSpPr/>
                <p:nvPr/>
              </p:nvSpPr>
              <p:spPr bwMode="auto">
                <a:xfrm>
                  <a:off x="5432425" y="657226"/>
                  <a:ext cx="131763" cy="87313"/>
                </a:xfrm>
                <a:custGeom>
                  <a:avLst/>
                  <a:gdLst>
                    <a:gd name="T0" fmla="*/ 10 w 35"/>
                    <a:gd name="T1" fmla="*/ 0 h 23"/>
                    <a:gd name="T2" fmla="*/ 5 w 35"/>
                    <a:gd name="T3" fmla="*/ 7 h 23"/>
                    <a:gd name="T4" fmla="*/ 10 w 35"/>
                    <a:gd name="T5" fmla="*/ 7 h 23"/>
                    <a:gd name="T6" fmla="*/ 5 w 35"/>
                    <a:gd name="T7" fmla="*/ 13 h 23"/>
                    <a:gd name="T8" fmla="*/ 0 w 35"/>
                    <a:gd name="T9" fmla="*/ 20 h 23"/>
                    <a:gd name="T10" fmla="*/ 2 w 35"/>
                    <a:gd name="T11" fmla="*/ 20 h 23"/>
                    <a:gd name="T12" fmla="*/ 1 w 35"/>
                    <a:gd name="T13" fmla="*/ 21 h 23"/>
                    <a:gd name="T14" fmla="*/ 2 w 35"/>
                    <a:gd name="T15" fmla="*/ 21 h 23"/>
                    <a:gd name="T16" fmla="*/ 8 w 35"/>
                    <a:gd name="T17" fmla="*/ 20 h 23"/>
                    <a:gd name="T18" fmla="*/ 6 w 35"/>
                    <a:gd name="T19" fmla="*/ 23 h 23"/>
                    <a:gd name="T20" fmla="*/ 18 w 35"/>
                    <a:gd name="T21" fmla="*/ 22 h 23"/>
                    <a:gd name="T22" fmla="*/ 21 w 35"/>
                    <a:gd name="T23" fmla="*/ 20 h 23"/>
                    <a:gd name="T24" fmla="*/ 20 w 35"/>
                    <a:gd name="T25" fmla="*/ 23 h 23"/>
                    <a:gd name="T26" fmla="*/ 21 w 35"/>
                    <a:gd name="T27" fmla="*/ 23 h 23"/>
                    <a:gd name="T28" fmla="*/ 22 w 35"/>
                    <a:gd name="T29" fmla="*/ 23 h 23"/>
                    <a:gd name="T30" fmla="*/ 23 w 35"/>
                    <a:gd name="T31" fmla="*/ 23 h 23"/>
                    <a:gd name="T32" fmla="*/ 23 w 35"/>
                    <a:gd name="T33" fmla="*/ 23 h 23"/>
                    <a:gd name="T34" fmla="*/ 24 w 35"/>
                    <a:gd name="T35" fmla="*/ 23 h 23"/>
                    <a:gd name="T36" fmla="*/ 24 w 35"/>
                    <a:gd name="T37" fmla="*/ 23 h 23"/>
                    <a:gd name="T38" fmla="*/ 25 w 35"/>
                    <a:gd name="T39" fmla="*/ 23 h 23"/>
                    <a:gd name="T40" fmla="*/ 26 w 35"/>
                    <a:gd name="T41" fmla="*/ 23 h 23"/>
                    <a:gd name="T42" fmla="*/ 26 w 35"/>
                    <a:gd name="T43" fmla="*/ 23 h 23"/>
                    <a:gd name="T44" fmla="*/ 27 w 35"/>
                    <a:gd name="T45" fmla="*/ 23 h 23"/>
                    <a:gd name="T46" fmla="*/ 31 w 35"/>
                    <a:gd name="T47" fmla="*/ 17 h 23"/>
                    <a:gd name="T48" fmla="*/ 32 w 35"/>
                    <a:gd name="T49" fmla="*/ 17 h 23"/>
                    <a:gd name="T50" fmla="*/ 33 w 35"/>
                    <a:gd name="T51" fmla="*/ 17 h 23"/>
                    <a:gd name="T52" fmla="*/ 33 w 35"/>
                    <a:gd name="T53" fmla="*/ 17 h 23"/>
                    <a:gd name="T54" fmla="*/ 34 w 35"/>
                    <a:gd name="T55" fmla="*/ 12 h 23"/>
                    <a:gd name="T56" fmla="*/ 27 w 35"/>
                    <a:gd name="T57" fmla="*/ 11 h 23"/>
                    <a:gd name="T58" fmla="*/ 26 w 35"/>
                    <a:gd name="T59" fmla="*/ 11 h 23"/>
                    <a:gd name="T60" fmla="*/ 21 w 35"/>
                    <a:gd name="T61" fmla="*/ 13 h 23"/>
                    <a:gd name="T62" fmla="*/ 20 w 35"/>
                    <a:gd name="T63" fmla="*/ 13 h 23"/>
                    <a:gd name="T64" fmla="*/ 13 w 35"/>
                    <a:gd name="T65" fmla="*/ 12 h 23"/>
                    <a:gd name="T66" fmla="*/ 14 w 35"/>
                    <a:gd name="T67" fmla="*/ 8 h 23"/>
                    <a:gd name="T68" fmla="*/ 17 w 35"/>
                    <a:gd name="T69" fmla="*/ 3 h 23"/>
                    <a:gd name="T70" fmla="*/ 17 w 35"/>
                    <a:gd name="T71" fmla="*/ 2 h 23"/>
                    <a:gd name="T72" fmla="*/ 15 w 35"/>
                    <a:gd name="T73" fmla="*/ 3 h 23"/>
                    <a:gd name="T74" fmla="*/ 13 w 35"/>
                    <a:gd name="T75" fmla="*/ 4 h 23"/>
                    <a:gd name="T76" fmla="*/ 13 w 35"/>
                    <a:gd name="T77" fmla="*/ 4 h 23"/>
                    <a:gd name="T78" fmla="*/ 13 w 35"/>
                    <a:gd name="T79" fmla="*/ 2 h 23"/>
                    <a:gd name="T80" fmla="*/ 10 w 35"/>
                    <a:gd name="T81" fmla="*/ 0 h 23"/>
                    <a:gd name="T82" fmla="*/ 10 w 35"/>
                    <a:gd name="T8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5" h="23">
                      <a:moveTo>
                        <a:pt x="10" y="0"/>
                      </a:moveTo>
                      <a:cubicBezTo>
                        <a:pt x="9" y="0"/>
                        <a:pt x="3" y="3"/>
                        <a:pt x="5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6" y="12"/>
                        <a:pt x="6" y="12"/>
                        <a:pt x="5" y="13"/>
                      </a:cubicBezTo>
                      <a:cubicBezTo>
                        <a:pt x="2" y="15"/>
                        <a:pt x="1" y="16"/>
                        <a:pt x="0" y="20"/>
                      </a:cubicBezTo>
                      <a:cubicBezTo>
                        <a:pt x="1" y="20"/>
                        <a:pt x="1" y="20"/>
                        <a:pt x="2" y="20"/>
                      </a:cubicBezTo>
                      <a:cubicBezTo>
                        <a:pt x="1" y="20"/>
                        <a:pt x="1" y="21"/>
                        <a:pt x="1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3" y="21"/>
                        <a:pt x="4" y="21"/>
                        <a:pt x="8" y="20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9" y="21"/>
                        <a:pt x="20" y="20"/>
                        <a:pt x="21" y="2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3"/>
                        <a:pt x="24" y="23"/>
                        <a:pt x="24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3"/>
                        <a:pt x="25" y="23"/>
                        <a:pt x="25" y="23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8" y="21"/>
                        <a:pt x="29" y="19"/>
                        <a:pt x="31" y="17"/>
                      </a:cubicBezTo>
                      <a:cubicBezTo>
                        <a:pt x="31" y="17"/>
                        <a:pt x="32" y="17"/>
                        <a:pt x="32" y="17"/>
                      </a:cubicBezTo>
                      <a:cubicBezTo>
                        <a:pt x="32" y="17"/>
                        <a:pt x="33" y="17"/>
                        <a:pt x="33" y="17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17"/>
                        <a:pt x="35" y="13"/>
                        <a:pt x="34" y="12"/>
                      </a:cubicBezTo>
                      <a:cubicBezTo>
                        <a:pt x="33" y="11"/>
                        <a:pt x="28" y="11"/>
                        <a:pt x="27" y="11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4" y="12"/>
                        <a:pt x="22" y="13"/>
                        <a:pt x="21" y="13"/>
                      </a:cubicBezTo>
                      <a:cubicBezTo>
                        <a:pt x="21" y="13"/>
                        <a:pt x="20" y="13"/>
                        <a:pt x="20" y="13"/>
                      </a:cubicBezTo>
                      <a:cubicBezTo>
                        <a:pt x="18" y="13"/>
                        <a:pt x="13" y="13"/>
                        <a:pt x="13" y="12"/>
                      </a:cubicBezTo>
                      <a:cubicBezTo>
                        <a:pt x="13" y="9"/>
                        <a:pt x="13" y="9"/>
                        <a:pt x="14" y="8"/>
                      </a:cubicBezTo>
                      <a:cubicBezTo>
                        <a:pt x="15" y="7"/>
                        <a:pt x="17" y="3"/>
                        <a:pt x="17" y="3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6" y="2"/>
                        <a:pt x="16" y="3"/>
                        <a:pt x="15" y="3"/>
                      </a:cubicBezTo>
                      <a:cubicBezTo>
                        <a:pt x="14" y="3"/>
                        <a:pt x="14" y="4"/>
                        <a:pt x="13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4"/>
                        <a:pt x="12" y="3"/>
                        <a:pt x="13" y="2"/>
                      </a:cubicBezTo>
                      <a:cubicBezTo>
                        <a:pt x="13" y="1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Freeform 73"/>
                <p:cNvSpPr/>
                <p:nvPr/>
              </p:nvSpPr>
              <p:spPr bwMode="auto">
                <a:xfrm>
                  <a:off x="5459413" y="574676"/>
                  <a:ext cx="58738" cy="57150"/>
                </a:xfrm>
                <a:custGeom>
                  <a:avLst/>
                  <a:gdLst>
                    <a:gd name="T0" fmla="*/ 15 w 16"/>
                    <a:gd name="T1" fmla="*/ 0 h 15"/>
                    <a:gd name="T2" fmla="*/ 12 w 16"/>
                    <a:gd name="T3" fmla="*/ 0 h 15"/>
                    <a:gd name="T4" fmla="*/ 8 w 16"/>
                    <a:gd name="T5" fmla="*/ 3 h 15"/>
                    <a:gd name="T6" fmla="*/ 7 w 16"/>
                    <a:gd name="T7" fmla="*/ 5 h 15"/>
                    <a:gd name="T8" fmla="*/ 6 w 16"/>
                    <a:gd name="T9" fmla="*/ 7 h 15"/>
                    <a:gd name="T10" fmla="*/ 4 w 16"/>
                    <a:gd name="T11" fmla="*/ 8 h 15"/>
                    <a:gd name="T12" fmla="*/ 3 w 16"/>
                    <a:gd name="T13" fmla="*/ 7 h 15"/>
                    <a:gd name="T14" fmla="*/ 0 w 16"/>
                    <a:gd name="T15" fmla="*/ 10 h 15"/>
                    <a:gd name="T16" fmla="*/ 1 w 16"/>
                    <a:gd name="T17" fmla="*/ 10 h 15"/>
                    <a:gd name="T18" fmla="*/ 2 w 16"/>
                    <a:gd name="T19" fmla="*/ 10 h 15"/>
                    <a:gd name="T20" fmla="*/ 3 w 16"/>
                    <a:gd name="T21" fmla="*/ 10 h 15"/>
                    <a:gd name="T22" fmla="*/ 4 w 16"/>
                    <a:gd name="T23" fmla="*/ 10 h 15"/>
                    <a:gd name="T24" fmla="*/ 5 w 16"/>
                    <a:gd name="T25" fmla="*/ 11 h 15"/>
                    <a:gd name="T26" fmla="*/ 5 w 16"/>
                    <a:gd name="T27" fmla="*/ 11 h 15"/>
                    <a:gd name="T28" fmla="*/ 6 w 16"/>
                    <a:gd name="T29" fmla="*/ 10 h 15"/>
                    <a:gd name="T30" fmla="*/ 2 w 16"/>
                    <a:gd name="T31" fmla="*/ 15 h 15"/>
                    <a:gd name="T32" fmla="*/ 4 w 16"/>
                    <a:gd name="T33" fmla="*/ 15 h 15"/>
                    <a:gd name="T34" fmla="*/ 8 w 16"/>
                    <a:gd name="T35" fmla="*/ 13 h 15"/>
                    <a:gd name="T36" fmla="*/ 9 w 16"/>
                    <a:gd name="T37" fmla="*/ 11 h 15"/>
                    <a:gd name="T38" fmla="*/ 12 w 16"/>
                    <a:gd name="T39" fmla="*/ 8 h 15"/>
                    <a:gd name="T40" fmla="*/ 14 w 16"/>
                    <a:gd name="T41" fmla="*/ 4 h 15"/>
                    <a:gd name="T42" fmla="*/ 14 w 16"/>
                    <a:gd name="T43" fmla="*/ 4 h 15"/>
                    <a:gd name="T44" fmla="*/ 13 w 16"/>
                    <a:gd name="T45" fmla="*/ 3 h 15"/>
                    <a:gd name="T46" fmla="*/ 11 w 16"/>
                    <a:gd name="T47" fmla="*/ 4 h 15"/>
                    <a:gd name="T48" fmla="*/ 15 w 16"/>
                    <a:gd name="T49" fmla="*/ 1 h 15"/>
                    <a:gd name="T50" fmla="*/ 15 w 16"/>
                    <a:gd name="T51" fmla="*/ 0 h 15"/>
                    <a:gd name="T52" fmla="*/ 15 w 16"/>
                    <a:gd name="T53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6" h="15">
                      <a:moveTo>
                        <a:pt x="15" y="0"/>
                      </a:move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6"/>
                        <a:pt x="7" y="7"/>
                        <a:pt x="6" y="7"/>
                      </a:cubicBezTo>
                      <a:cubicBezTo>
                        <a:pt x="6" y="7"/>
                        <a:pt x="5" y="8"/>
                        <a:pt x="4" y="8"/>
                      </a:cubicBezTo>
                      <a:cubicBezTo>
                        <a:pt x="4" y="8"/>
                        <a:pt x="3" y="8"/>
                        <a:pt x="3" y="7"/>
                      </a:cubicBezTo>
                      <a:cubicBezTo>
                        <a:pt x="2" y="8"/>
                        <a:pt x="1" y="9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1" y="10"/>
                        <a:pt x="2" y="10"/>
                      </a:cubicBezTo>
                      <a:cubicBezTo>
                        <a:pt x="2" y="10"/>
                        <a:pt x="3" y="10"/>
                        <a:pt x="3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6" y="11"/>
                        <a:pt x="6" y="10"/>
                      </a:cubicBezTo>
                      <a:cubicBezTo>
                        <a:pt x="6" y="11"/>
                        <a:pt x="6" y="11"/>
                        <a:pt x="2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2"/>
                        <a:pt x="8" y="11"/>
                        <a:pt x="9" y="11"/>
                      </a:cubicBezTo>
                      <a:cubicBezTo>
                        <a:pt x="10" y="10"/>
                        <a:pt x="12" y="8"/>
                        <a:pt x="12" y="8"/>
                      </a:cubicBezTo>
                      <a:cubicBezTo>
                        <a:pt x="13" y="7"/>
                        <a:pt x="13" y="5"/>
                        <a:pt x="14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13" y="3"/>
                        <a:pt x="13" y="3"/>
                        <a:pt x="15" y="1"/>
                      </a:cubicBezTo>
                      <a:cubicBezTo>
                        <a:pt x="16" y="0"/>
                        <a:pt x="16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Freeform 74"/>
                <p:cNvSpPr/>
                <p:nvPr/>
              </p:nvSpPr>
              <p:spPr bwMode="auto">
                <a:xfrm>
                  <a:off x="5500688" y="596901"/>
                  <a:ext cx="30163" cy="26988"/>
                </a:xfrm>
                <a:custGeom>
                  <a:avLst/>
                  <a:gdLst>
                    <a:gd name="T0" fmla="*/ 7 w 8"/>
                    <a:gd name="T1" fmla="*/ 0 h 7"/>
                    <a:gd name="T2" fmla="*/ 4 w 8"/>
                    <a:gd name="T3" fmla="*/ 1 h 7"/>
                    <a:gd name="T4" fmla="*/ 1 w 8"/>
                    <a:gd name="T5" fmla="*/ 4 h 7"/>
                    <a:gd name="T6" fmla="*/ 0 w 8"/>
                    <a:gd name="T7" fmla="*/ 6 h 7"/>
                    <a:gd name="T8" fmla="*/ 0 w 8"/>
                    <a:gd name="T9" fmla="*/ 6 h 7"/>
                    <a:gd name="T10" fmla="*/ 0 w 8"/>
                    <a:gd name="T11" fmla="*/ 7 h 7"/>
                    <a:gd name="T12" fmla="*/ 2 w 8"/>
                    <a:gd name="T13" fmla="*/ 7 h 7"/>
                    <a:gd name="T14" fmla="*/ 6 w 8"/>
                    <a:gd name="T15" fmla="*/ 6 h 7"/>
                    <a:gd name="T16" fmla="*/ 8 w 8"/>
                    <a:gd name="T17" fmla="*/ 3 h 7"/>
                    <a:gd name="T18" fmla="*/ 7 w 8"/>
                    <a:gd name="T19" fmla="*/ 3 h 7"/>
                    <a:gd name="T20" fmla="*/ 6 w 8"/>
                    <a:gd name="T21" fmla="*/ 3 h 7"/>
                    <a:gd name="T22" fmla="*/ 6 w 8"/>
                    <a:gd name="T23" fmla="*/ 3 h 7"/>
                    <a:gd name="T24" fmla="*/ 7 w 8"/>
                    <a:gd name="T2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7">
                      <a:moveTo>
                        <a:pt x="7" y="0"/>
                      </a:move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5"/>
                        <a:pt x="7" y="4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7" y="1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Freeform 75"/>
                <p:cNvSpPr/>
                <p:nvPr/>
              </p:nvSpPr>
              <p:spPr bwMode="auto">
                <a:xfrm>
                  <a:off x="5548313" y="552451"/>
                  <a:ext cx="23813" cy="19050"/>
                </a:xfrm>
                <a:custGeom>
                  <a:avLst/>
                  <a:gdLst>
                    <a:gd name="T0" fmla="*/ 5 w 6"/>
                    <a:gd name="T1" fmla="*/ 0 h 5"/>
                    <a:gd name="T2" fmla="*/ 0 w 6"/>
                    <a:gd name="T3" fmla="*/ 3 h 5"/>
                    <a:gd name="T4" fmla="*/ 0 w 6"/>
                    <a:gd name="T5" fmla="*/ 4 h 5"/>
                    <a:gd name="T6" fmla="*/ 0 w 6"/>
                    <a:gd name="T7" fmla="*/ 5 h 5"/>
                    <a:gd name="T8" fmla="*/ 1 w 6"/>
                    <a:gd name="T9" fmla="*/ 5 h 5"/>
                    <a:gd name="T10" fmla="*/ 5 w 6"/>
                    <a:gd name="T11" fmla="*/ 2 h 5"/>
                    <a:gd name="T12" fmla="*/ 5 w 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5" y="0"/>
                      </a:moveTo>
                      <a:cubicBezTo>
                        <a:pt x="4" y="0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6" y="0"/>
                        <a:pt x="6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Freeform 76"/>
                <p:cNvSpPr/>
                <p:nvPr/>
              </p:nvSpPr>
              <p:spPr bwMode="auto">
                <a:xfrm>
                  <a:off x="5503863" y="766763"/>
                  <a:ext cx="49213" cy="30163"/>
                </a:xfrm>
                <a:custGeom>
                  <a:avLst/>
                  <a:gdLst>
                    <a:gd name="T0" fmla="*/ 8 w 13"/>
                    <a:gd name="T1" fmla="*/ 0 h 8"/>
                    <a:gd name="T2" fmla="*/ 4 w 13"/>
                    <a:gd name="T3" fmla="*/ 1 h 8"/>
                    <a:gd name="T4" fmla="*/ 3 w 13"/>
                    <a:gd name="T5" fmla="*/ 1 h 8"/>
                    <a:gd name="T6" fmla="*/ 1 w 13"/>
                    <a:gd name="T7" fmla="*/ 3 h 8"/>
                    <a:gd name="T8" fmla="*/ 1 w 13"/>
                    <a:gd name="T9" fmla="*/ 5 h 8"/>
                    <a:gd name="T10" fmla="*/ 0 w 13"/>
                    <a:gd name="T11" fmla="*/ 8 h 8"/>
                    <a:gd name="T12" fmla="*/ 0 w 13"/>
                    <a:gd name="T13" fmla="*/ 8 h 8"/>
                    <a:gd name="T14" fmla="*/ 1 w 13"/>
                    <a:gd name="T15" fmla="*/ 8 h 8"/>
                    <a:gd name="T16" fmla="*/ 5 w 13"/>
                    <a:gd name="T17" fmla="*/ 7 h 8"/>
                    <a:gd name="T18" fmla="*/ 6 w 13"/>
                    <a:gd name="T19" fmla="*/ 7 h 8"/>
                    <a:gd name="T20" fmla="*/ 7 w 13"/>
                    <a:gd name="T21" fmla="*/ 7 h 8"/>
                    <a:gd name="T22" fmla="*/ 8 w 13"/>
                    <a:gd name="T23" fmla="*/ 7 h 8"/>
                    <a:gd name="T24" fmla="*/ 9 w 13"/>
                    <a:gd name="T25" fmla="*/ 7 h 8"/>
                    <a:gd name="T26" fmla="*/ 11 w 13"/>
                    <a:gd name="T27" fmla="*/ 6 h 8"/>
                    <a:gd name="T28" fmla="*/ 8 w 13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8">
                      <a:moveTo>
                        <a:pt x="8" y="0"/>
                      </a:moveTo>
                      <a:cubicBezTo>
                        <a:pt x="7" y="1"/>
                        <a:pt x="5" y="1"/>
                        <a:pt x="4" y="1"/>
                      </a:cubicBezTo>
                      <a:cubicBezTo>
                        <a:pt x="4" y="1"/>
                        <a:pt x="3" y="1"/>
                        <a:pt x="3" y="1"/>
                      </a:cubicBezTo>
                      <a:cubicBezTo>
                        <a:pt x="2" y="2"/>
                        <a:pt x="1" y="3"/>
                        <a:pt x="1" y="3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0" y="6"/>
                        <a:pt x="0" y="7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1" y="8"/>
                      </a:cubicBezTo>
                      <a:cubicBezTo>
                        <a:pt x="2" y="8"/>
                        <a:pt x="4" y="7"/>
                        <a:pt x="5" y="7"/>
                      </a:cubicBezTo>
                      <a:cubicBezTo>
                        <a:pt x="5" y="7"/>
                        <a:pt x="5" y="7"/>
                        <a:pt x="6" y="7"/>
                      </a:cubicBezTo>
                      <a:cubicBezTo>
                        <a:pt x="6" y="7"/>
                        <a:pt x="7" y="7"/>
                        <a:pt x="7" y="7"/>
                      </a:cubicBezTo>
                      <a:cubicBezTo>
                        <a:pt x="7" y="7"/>
                        <a:pt x="8" y="7"/>
                        <a:pt x="8" y="7"/>
                      </a:cubicBezTo>
                      <a:cubicBezTo>
                        <a:pt x="8" y="7"/>
                        <a:pt x="9" y="7"/>
                        <a:pt x="9" y="7"/>
                      </a:cubicBezTo>
                      <a:cubicBezTo>
                        <a:pt x="10" y="7"/>
                        <a:pt x="10" y="7"/>
                        <a:pt x="11" y="6"/>
                      </a:cubicBezTo>
                      <a:cubicBezTo>
                        <a:pt x="11" y="6"/>
                        <a:pt x="13" y="1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Freeform 77"/>
                <p:cNvSpPr/>
                <p:nvPr/>
              </p:nvSpPr>
              <p:spPr bwMode="auto">
                <a:xfrm>
                  <a:off x="5503863" y="465138"/>
                  <a:ext cx="398463" cy="222250"/>
                </a:xfrm>
                <a:custGeom>
                  <a:avLst/>
                  <a:gdLst>
                    <a:gd name="T0" fmla="*/ 78 w 106"/>
                    <a:gd name="T1" fmla="*/ 5 h 59"/>
                    <a:gd name="T2" fmla="*/ 78 w 106"/>
                    <a:gd name="T3" fmla="*/ 2 h 59"/>
                    <a:gd name="T4" fmla="*/ 71 w 106"/>
                    <a:gd name="T5" fmla="*/ 4 h 59"/>
                    <a:gd name="T6" fmla="*/ 66 w 106"/>
                    <a:gd name="T7" fmla="*/ 5 h 59"/>
                    <a:gd name="T8" fmla="*/ 58 w 106"/>
                    <a:gd name="T9" fmla="*/ 10 h 59"/>
                    <a:gd name="T10" fmla="*/ 52 w 106"/>
                    <a:gd name="T11" fmla="*/ 10 h 59"/>
                    <a:gd name="T12" fmla="*/ 47 w 106"/>
                    <a:gd name="T13" fmla="*/ 12 h 59"/>
                    <a:gd name="T14" fmla="*/ 50 w 106"/>
                    <a:gd name="T15" fmla="*/ 13 h 59"/>
                    <a:gd name="T16" fmla="*/ 48 w 106"/>
                    <a:gd name="T17" fmla="*/ 16 h 59"/>
                    <a:gd name="T18" fmla="*/ 44 w 106"/>
                    <a:gd name="T19" fmla="*/ 21 h 59"/>
                    <a:gd name="T20" fmla="*/ 50 w 106"/>
                    <a:gd name="T21" fmla="*/ 21 h 59"/>
                    <a:gd name="T22" fmla="*/ 68 w 106"/>
                    <a:gd name="T23" fmla="*/ 14 h 59"/>
                    <a:gd name="T24" fmla="*/ 46 w 106"/>
                    <a:gd name="T25" fmla="*/ 28 h 59"/>
                    <a:gd name="T26" fmla="*/ 46 w 106"/>
                    <a:gd name="T27" fmla="*/ 23 h 59"/>
                    <a:gd name="T28" fmla="*/ 44 w 106"/>
                    <a:gd name="T29" fmla="*/ 23 h 59"/>
                    <a:gd name="T30" fmla="*/ 41 w 106"/>
                    <a:gd name="T31" fmla="*/ 23 h 59"/>
                    <a:gd name="T32" fmla="*/ 34 w 106"/>
                    <a:gd name="T33" fmla="*/ 34 h 59"/>
                    <a:gd name="T34" fmla="*/ 37 w 106"/>
                    <a:gd name="T35" fmla="*/ 34 h 59"/>
                    <a:gd name="T36" fmla="*/ 32 w 106"/>
                    <a:gd name="T37" fmla="*/ 35 h 59"/>
                    <a:gd name="T38" fmla="*/ 28 w 106"/>
                    <a:gd name="T39" fmla="*/ 38 h 59"/>
                    <a:gd name="T40" fmla="*/ 22 w 106"/>
                    <a:gd name="T41" fmla="*/ 46 h 59"/>
                    <a:gd name="T42" fmla="*/ 19 w 106"/>
                    <a:gd name="T43" fmla="*/ 49 h 59"/>
                    <a:gd name="T44" fmla="*/ 12 w 106"/>
                    <a:gd name="T45" fmla="*/ 49 h 59"/>
                    <a:gd name="T46" fmla="*/ 1 w 106"/>
                    <a:gd name="T47" fmla="*/ 54 h 59"/>
                    <a:gd name="T48" fmla="*/ 4 w 106"/>
                    <a:gd name="T49" fmla="*/ 55 h 59"/>
                    <a:gd name="T50" fmla="*/ 6 w 106"/>
                    <a:gd name="T51" fmla="*/ 57 h 59"/>
                    <a:gd name="T52" fmla="*/ 13 w 106"/>
                    <a:gd name="T53" fmla="*/ 57 h 59"/>
                    <a:gd name="T54" fmla="*/ 17 w 106"/>
                    <a:gd name="T55" fmla="*/ 59 h 59"/>
                    <a:gd name="T56" fmla="*/ 31 w 106"/>
                    <a:gd name="T57" fmla="*/ 51 h 59"/>
                    <a:gd name="T58" fmla="*/ 29 w 106"/>
                    <a:gd name="T59" fmla="*/ 51 h 59"/>
                    <a:gd name="T60" fmla="*/ 24 w 106"/>
                    <a:gd name="T61" fmla="*/ 50 h 59"/>
                    <a:gd name="T62" fmla="*/ 29 w 106"/>
                    <a:gd name="T63" fmla="*/ 49 h 59"/>
                    <a:gd name="T64" fmla="*/ 46 w 106"/>
                    <a:gd name="T65" fmla="*/ 39 h 59"/>
                    <a:gd name="T66" fmla="*/ 53 w 106"/>
                    <a:gd name="T67" fmla="*/ 35 h 59"/>
                    <a:gd name="T68" fmla="*/ 52 w 106"/>
                    <a:gd name="T69" fmla="*/ 33 h 59"/>
                    <a:gd name="T70" fmla="*/ 56 w 106"/>
                    <a:gd name="T71" fmla="*/ 30 h 59"/>
                    <a:gd name="T72" fmla="*/ 61 w 106"/>
                    <a:gd name="T73" fmla="*/ 27 h 59"/>
                    <a:gd name="T74" fmla="*/ 63 w 106"/>
                    <a:gd name="T75" fmla="*/ 29 h 59"/>
                    <a:gd name="T76" fmla="*/ 73 w 106"/>
                    <a:gd name="T77" fmla="*/ 22 h 59"/>
                    <a:gd name="T78" fmla="*/ 90 w 106"/>
                    <a:gd name="T79" fmla="*/ 13 h 59"/>
                    <a:gd name="T80" fmla="*/ 83 w 106"/>
                    <a:gd name="T81" fmla="*/ 15 h 59"/>
                    <a:gd name="T82" fmla="*/ 104 w 106"/>
                    <a:gd name="T83" fmla="*/ 7 h 59"/>
                    <a:gd name="T84" fmla="*/ 103 w 106"/>
                    <a:gd name="T85" fmla="*/ 4 h 59"/>
                    <a:gd name="T86" fmla="*/ 97 w 106"/>
                    <a:gd name="T87" fmla="*/ 3 h 59"/>
                    <a:gd name="T88" fmla="*/ 98 w 106"/>
                    <a:gd name="T89" fmla="*/ 1 h 59"/>
                    <a:gd name="T90" fmla="*/ 93 w 106"/>
                    <a:gd name="T91" fmla="*/ 0 h 59"/>
                    <a:gd name="T92" fmla="*/ 86 w 106"/>
                    <a:gd name="T93" fmla="*/ 3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6" h="59">
                      <a:moveTo>
                        <a:pt x="85" y="0"/>
                      </a:moveTo>
                      <a:cubicBezTo>
                        <a:pt x="83" y="0"/>
                        <a:pt x="83" y="1"/>
                        <a:pt x="80" y="4"/>
                      </a:cubicBezTo>
                      <a:cubicBezTo>
                        <a:pt x="80" y="5"/>
                        <a:pt x="79" y="5"/>
                        <a:pt x="78" y="5"/>
                      </a:cubicBezTo>
                      <a:cubicBezTo>
                        <a:pt x="79" y="4"/>
                        <a:pt x="79" y="4"/>
                        <a:pt x="79" y="3"/>
                      </a:cubicBezTo>
                      <a:cubicBezTo>
                        <a:pt x="79" y="2"/>
                        <a:pt x="79" y="2"/>
                        <a:pt x="79" y="2"/>
                      </a:cubicBezTo>
                      <a:cubicBezTo>
                        <a:pt x="79" y="2"/>
                        <a:pt x="78" y="2"/>
                        <a:pt x="78" y="2"/>
                      </a:cubicBezTo>
                      <a:cubicBezTo>
                        <a:pt x="77" y="2"/>
                        <a:pt x="77" y="2"/>
                        <a:pt x="76" y="3"/>
                      </a:cubicBezTo>
                      <a:cubicBezTo>
                        <a:pt x="74" y="3"/>
                        <a:pt x="74" y="3"/>
                        <a:pt x="74" y="3"/>
                      </a:cubicBezTo>
                      <a:cubicBezTo>
                        <a:pt x="71" y="4"/>
                        <a:pt x="71" y="4"/>
                        <a:pt x="71" y="4"/>
                      </a:cubicBezTo>
                      <a:cubicBezTo>
                        <a:pt x="71" y="4"/>
                        <a:pt x="71" y="4"/>
                        <a:pt x="71" y="4"/>
                      </a:cubicBezTo>
                      <a:cubicBezTo>
                        <a:pt x="69" y="5"/>
                        <a:pt x="68" y="7"/>
                        <a:pt x="66" y="9"/>
                      </a:cubicBezTo>
                      <a:cubicBezTo>
                        <a:pt x="65" y="8"/>
                        <a:pt x="65" y="7"/>
                        <a:pt x="66" y="5"/>
                      </a:cubicBezTo>
                      <a:cubicBezTo>
                        <a:pt x="65" y="5"/>
                        <a:pt x="65" y="5"/>
                        <a:pt x="65" y="5"/>
                      </a:cubicBezTo>
                      <a:cubicBezTo>
                        <a:pt x="63" y="5"/>
                        <a:pt x="62" y="6"/>
                        <a:pt x="61" y="8"/>
                      </a:cubicBezTo>
                      <a:cubicBezTo>
                        <a:pt x="60" y="9"/>
                        <a:pt x="59" y="10"/>
                        <a:pt x="58" y="10"/>
                      </a:cubicBezTo>
                      <a:cubicBezTo>
                        <a:pt x="58" y="10"/>
                        <a:pt x="57" y="10"/>
                        <a:pt x="57" y="10"/>
                      </a:cubicBezTo>
                      <a:cubicBezTo>
                        <a:pt x="57" y="9"/>
                        <a:pt x="58" y="8"/>
                        <a:pt x="58" y="7"/>
                      </a:cubicBezTo>
                      <a:cubicBezTo>
                        <a:pt x="56" y="8"/>
                        <a:pt x="54" y="10"/>
                        <a:pt x="52" y="10"/>
                      </a:cubicBezTo>
                      <a:cubicBezTo>
                        <a:pt x="51" y="10"/>
                        <a:pt x="50" y="10"/>
                        <a:pt x="50" y="10"/>
                      </a:cubicBezTo>
                      <a:cubicBezTo>
                        <a:pt x="48" y="11"/>
                        <a:pt x="46" y="12"/>
                        <a:pt x="45" y="12"/>
                      </a:cubicBezTo>
                      <a:cubicBezTo>
                        <a:pt x="46" y="12"/>
                        <a:pt x="46" y="12"/>
                        <a:pt x="47" y="12"/>
                      </a:cubicBezTo>
                      <a:cubicBezTo>
                        <a:pt x="47" y="12"/>
                        <a:pt x="47" y="12"/>
                        <a:pt x="48" y="12"/>
                      </a:cubicBezTo>
                      <a:cubicBezTo>
                        <a:pt x="47" y="13"/>
                        <a:pt x="45" y="14"/>
                        <a:pt x="44" y="15"/>
                      </a:cubicBezTo>
                      <a:cubicBezTo>
                        <a:pt x="49" y="13"/>
                        <a:pt x="49" y="13"/>
                        <a:pt x="50" y="13"/>
                      </a:cubicBezTo>
                      <a:cubicBezTo>
                        <a:pt x="45" y="15"/>
                        <a:pt x="44" y="15"/>
                        <a:pt x="44" y="16"/>
                      </a:cubicBezTo>
                      <a:cubicBezTo>
                        <a:pt x="44" y="16"/>
                        <a:pt x="45" y="16"/>
                        <a:pt x="46" y="16"/>
                      </a:cubicBezTo>
                      <a:cubicBezTo>
                        <a:pt x="46" y="16"/>
                        <a:pt x="47" y="16"/>
                        <a:pt x="48" y="16"/>
                      </a:cubicBezTo>
                      <a:cubicBezTo>
                        <a:pt x="49" y="16"/>
                        <a:pt x="49" y="16"/>
                        <a:pt x="50" y="16"/>
                      </a:cubicBezTo>
                      <a:cubicBezTo>
                        <a:pt x="50" y="16"/>
                        <a:pt x="51" y="16"/>
                        <a:pt x="51" y="16"/>
                      </a:cubicBezTo>
                      <a:cubicBezTo>
                        <a:pt x="50" y="16"/>
                        <a:pt x="49" y="17"/>
                        <a:pt x="44" y="21"/>
                      </a:cubicBezTo>
                      <a:cubicBezTo>
                        <a:pt x="45" y="21"/>
                        <a:pt x="46" y="21"/>
                        <a:pt x="47" y="21"/>
                      </a:cubicBezTo>
                      <a:cubicBezTo>
                        <a:pt x="48" y="20"/>
                        <a:pt x="48" y="20"/>
                        <a:pt x="49" y="20"/>
                      </a:cubicBezTo>
                      <a:cubicBezTo>
                        <a:pt x="49" y="21"/>
                        <a:pt x="49" y="21"/>
                        <a:pt x="50" y="21"/>
                      </a:cubicBezTo>
                      <a:cubicBezTo>
                        <a:pt x="50" y="21"/>
                        <a:pt x="50" y="21"/>
                        <a:pt x="50" y="21"/>
                      </a:cubicBezTo>
                      <a:cubicBezTo>
                        <a:pt x="52" y="21"/>
                        <a:pt x="52" y="21"/>
                        <a:pt x="65" y="15"/>
                      </a:cubicBezTo>
                      <a:cubicBezTo>
                        <a:pt x="66" y="14"/>
                        <a:pt x="67" y="14"/>
                        <a:pt x="68" y="14"/>
                      </a:cubicBezTo>
                      <a:cubicBezTo>
                        <a:pt x="64" y="16"/>
                        <a:pt x="61" y="18"/>
                        <a:pt x="58" y="21"/>
                      </a:cubicBezTo>
                      <a:cubicBezTo>
                        <a:pt x="56" y="22"/>
                        <a:pt x="53" y="23"/>
                        <a:pt x="47" y="23"/>
                      </a:cubicBezTo>
                      <a:cubicBezTo>
                        <a:pt x="45" y="27"/>
                        <a:pt x="46" y="27"/>
                        <a:pt x="46" y="28"/>
                      </a:cubicBezTo>
                      <a:cubicBezTo>
                        <a:pt x="44" y="28"/>
                        <a:pt x="44" y="28"/>
                        <a:pt x="46" y="23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43" y="23"/>
                        <a:pt x="43" y="23"/>
                        <a:pt x="43" y="23"/>
                      </a:cubicBezTo>
                      <a:cubicBezTo>
                        <a:pt x="42" y="23"/>
                        <a:pt x="42" y="23"/>
                        <a:pt x="42" y="23"/>
                      </a:cubicBezTo>
                      <a:cubicBezTo>
                        <a:pt x="42" y="23"/>
                        <a:pt x="42" y="23"/>
                        <a:pt x="41" y="23"/>
                      </a:cubicBezTo>
                      <a:cubicBezTo>
                        <a:pt x="40" y="24"/>
                        <a:pt x="36" y="26"/>
                        <a:pt x="36" y="27"/>
                      </a:cubicBezTo>
                      <a:cubicBezTo>
                        <a:pt x="37" y="28"/>
                        <a:pt x="37" y="28"/>
                        <a:pt x="37" y="28"/>
                      </a:cubicBezTo>
                      <a:cubicBezTo>
                        <a:pt x="34" y="33"/>
                        <a:pt x="34" y="33"/>
                        <a:pt x="34" y="34"/>
                      </a:cubicBezTo>
                      <a:cubicBezTo>
                        <a:pt x="34" y="34"/>
                        <a:pt x="35" y="34"/>
                        <a:pt x="35" y="34"/>
                      </a:cubicBezTo>
                      <a:cubicBezTo>
                        <a:pt x="35" y="34"/>
                        <a:pt x="35" y="34"/>
                        <a:pt x="36" y="34"/>
                      </a:cubicBezTo>
                      <a:cubicBezTo>
                        <a:pt x="36" y="34"/>
                        <a:pt x="36" y="34"/>
                        <a:pt x="37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6" y="36"/>
                        <a:pt x="35" y="37"/>
                        <a:pt x="34" y="37"/>
                      </a:cubicBezTo>
                      <a:cubicBezTo>
                        <a:pt x="34" y="37"/>
                        <a:pt x="33" y="36"/>
                        <a:pt x="32" y="35"/>
                      </a:cubicBezTo>
                      <a:cubicBezTo>
                        <a:pt x="28" y="35"/>
                        <a:pt x="26" y="35"/>
                        <a:pt x="19" y="41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22" y="41"/>
                        <a:pt x="25" y="39"/>
                        <a:pt x="28" y="38"/>
                      </a:cubicBezTo>
                      <a:cubicBezTo>
                        <a:pt x="25" y="41"/>
                        <a:pt x="25" y="41"/>
                        <a:pt x="19" y="45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20" y="46"/>
                        <a:pt x="21" y="46"/>
                        <a:pt x="22" y="46"/>
                      </a:cubicBezTo>
                      <a:cubicBezTo>
                        <a:pt x="25" y="46"/>
                        <a:pt x="27" y="42"/>
                        <a:pt x="30" y="42"/>
                      </a:cubicBezTo>
                      <a:cubicBezTo>
                        <a:pt x="29" y="44"/>
                        <a:pt x="24" y="46"/>
                        <a:pt x="24" y="46"/>
                      </a:cubicBezTo>
                      <a:cubicBezTo>
                        <a:pt x="21" y="48"/>
                        <a:pt x="19" y="49"/>
                        <a:pt x="19" y="49"/>
                      </a:cubicBezTo>
                      <a:cubicBezTo>
                        <a:pt x="17" y="49"/>
                        <a:pt x="17" y="47"/>
                        <a:pt x="18" y="44"/>
                      </a:cubicBezTo>
                      <a:cubicBezTo>
                        <a:pt x="18" y="44"/>
                        <a:pt x="17" y="44"/>
                        <a:pt x="17" y="44"/>
                      </a:cubicBezTo>
                      <a:cubicBezTo>
                        <a:pt x="14" y="44"/>
                        <a:pt x="11" y="47"/>
                        <a:pt x="12" y="49"/>
                      </a:cubicBezTo>
                      <a:cubicBezTo>
                        <a:pt x="12" y="49"/>
                        <a:pt x="14" y="51"/>
                        <a:pt x="9" y="51"/>
                      </a:cubicBezTo>
                      <a:cubicBezTo>
                        <a:pt x="8" y="51"/>
                        <a:pt x="7" y="51"/>
                        <a:pt x="5" y="51"/>
                      </a:cubicBezTo>
                      <a:cubicBezTo>
                        <a:pt x="1" y="54"/>
                        <a:pt x="1" y="54"/>
                        <a:pt x="1" y="54"/>
                      </a:cubicBezTo>
                      <a:cubicBezTo>
                        <a:pt x="1" y="55"/>
                        <a:pt x="1" y="56"/>
                        <a:pt x="0" y="56"/>
                      </a:cubicBezTo>
                      <a:cubicBezTo>
                        <a:pt x="3" y="55"/>
                        <a:pt x="3" y="55"/>
                        <a:pt x="4" y="55"/>
                      </a:cubicBezTo>
                      <a:cubicBezTo>
                        <a:pt x="4" y="55"/>
                        <a:pt x="4" y="55"/>
                        <a:pt x="4" y="55"/>
                      </a:cubicBezTo>
                      <a:cubicBezTo>
                        <a:pt x="5" y="56"/>
                        <a:pt x="5" y="56"/>
                        <a:pt x="5" y="56"/>
                      </a:cubicBezTo>
                      <a:cubicBezTo>
                        <a:pt x="6" y="56"/>
                        <a:pt x="6" y="56"/>
                        <a:pt x="7" y="55"/>
                      </a:cubicBezTo>
                      <a:cubicBezTo>
                        <a:pt x="7" y="56"/>
                        <a:pt x="7" y="56"/>
                        <a:pt x="6" y="57"/>
                      </a:cubicBezTo>
                      <a:cubicBezTo>
                        <a:pt x="8" y="58"/>
                        <a:pt x="8" y="58"/>
                        <a:pt x="9" y="58"/>
                      </a:cubicBezTo>
                      <a:cubicBezTo>
                        <a:pt x="10" y="58"/>
                        <a:pt x="11" y="57"/>
                        <a:pt x="14" y="55"/>
                      </a:cubicBezTo>
                      <a:cubicBezTo>
                        <a:pt x="13" y="57"/>
                        <a:pt x="13" y="57"/>
                        <a:pt x="13" y="57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9" y="56"/>
                        <a:pt x="19" y="56"/>
                        <a:pt x="19" y="56"/>
                      </a:cubicBezTo>
                      <a:cubicBezTo>
                        <a:pt x="19" y="57"/>
                        <a:pt x="18" y="58"/>
                        <a:pt x="17" y="59"/>
                      </a:cubicBezTo>
                      <a:cubicBezTo>
                        <a:pt x="25" y="56"/>
                        <a:pt x="25" y="56"/>
                        <a:pt x="28" y="55"/>
                      </a:cubicBezTo>
                      <a:cubicBezTo>
                        <a:pt x="31" y="52"/>
                        <a:pt x="31" y="52"/>
                        <a:pt x="31" y="52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7" y="52"/>
                        <a:pt x="27" y="52"/>
                        <a:pt x="27" y="52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28" y="50"/>
                        <a:pt x="27" y="50"/>
                        <a:pt x="27" y="50"/>
                      </a:cubicBezTo>
                      <a:cubicBezTo>
                        <a:pt x="25" y="50"/>
                        <a:pt x="25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49"/>
                        <a:pt x="25" y="49"/>
                        <a:pt x="25" y="48"/>
                      </a:cubicBezTo>
                      <a:cubicBezTo>
                        <a:pt x="26" y="48"/>
                        <a:pt x="27" y="48"/>
                        <a:pt x="28" y="48"/>
                      </a:cubicBezTo>
                      <a:cubicBezTo>
                        <a:pt x="28" y="48"/>
                        <a:pt x="28" y="49"/>
                        <a:pt x="29" y="49"/>
                      </a:cubicBezTo>
                      <a:cubicBezTo>
                        <a:pt x="30" y="49"/>
                        <a:pt x="31" y="48"/>
                        <a:pt x="33" y="48"/>
                      </a:cubicBezTo>
                      <a:cubicBezTo>
                        <a:pt x="38" y="44"/>
                        <a:pt x="43" y="43"/>
                        <a:pt x="48" y="40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50" y="37"/>
                        <a:pt x="50" y="37"/>
                        <a:pt x="50" y="37"/>
                      </a:cubicBezTo>
                      <a:cubicBezTo>
                        <a:pt x="53" y="35"/>
                        <a:pt x="53" y="35"/>
                        <a:pt x="53" y="35"/>
                      </a:cubicBezTo>
                      <a:cubicBezTo>
                        <a:pt x="50" y="35"/>
                        <a:pt x="50" y="35"/>
                        <a:pt x="50" y="35"/>
                      </a:cubicBezTo>
                      <a:cubicBezTo>
                        <a:pt x="54" y="33"/>
                        <a:pt x="54" y="33"/>
                        <a:pt x="54" y="33"/>
                      </a:cubicBez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0" y="32"/>
                        <a:pt x="50" y="32"/>
                        <a:pt x="50" y="32"/>
                      </a:cubicBezTo>
                      <a:cubicBezTo>
                        <a:pt x="52" y="30"/>
                        <a:pt x="54" y="30"/>
                        <a:pt x="56" y="30"/>
                      </a:cubicBezTo>
                      <a:cubicBezTo>
                        <a:pt x="56" y="30"/>
                        <a:pt x="56" y="30"/>
                        <a:pt x="56" y="30"/>
                      </a:cubicBezTo>
                      <a:cubicBezTo>
                        <a:pt x="57" y="30"/>
                        <a:pt x="57" y="30"/>
                        <a:pt x="57" y="30"/>
                      </a:cubicBezTo>
                      <a:cubicBezTo>
                        <a:pt x="58" y="30"/>
                        <a:pt x="59" y="30"/>
                        <a:pt x="61" y="30"/>
                      </a:cubicBezTo>
                      <a:cubicBezTo>
                        <a:pt x="61" y="27"/>
                        <a:pt x="61" y="27"/>
                        <a:pt x="61" y="27"/>
                      </a:cubicBezTo>
                      <a:cubicBezTo>
                        <a:pt x="62" y="27"/>
                        <a:pt x="63" y="27"/>
                        <a:pt x="63" y="27"/>
                      </a:cubicBezTo>
                      <a:cubicBezTo>
                        <a:pt x="62" y="28"/>
                        <a:pt x="62" y="28"/>
                        <a:pt x="62" y="29"/>
                      </a:cubicBez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4" y="29"/>
                        <a:pt x="64" y="29"/>
                        <a:pt x="66" y="28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7" y="22"/>
                        <a:pt x="92" y="14"/>
                        <a:pt x="93" y="13"/>
                      </a:cubicBezTo>
                      <a:cubicBezTo>
                        <a:pt x="92" y="13"/>
                        <a:pt x="92" y="13"/>
                        <a:pt x="92" y="13"/>
                      </a:cubicBezTo>
                      <a:cubicBezTo>
                        <a:pt x="91" y="13"/>
                        <a:pt x="90" y="13"/>
                        <a:pt x="90" y="13"/>
                      </a:cubicBezTo>
                      <a:cubicBezTo>
                        <a:pt x="89" y="13"/>
                        <a:pt x="88" y="14"/>
                        <a:pt x="87" y="14"/>
                      </a:cubicBezTo>
                      <a:cubicBezTo>
                        <a:pt x="87" y="14"/>
                        <a:pt x="87" y="14"/>
                        <a:pt x="87" y="14"/>
                      </a:cubicBezTo>
                      <a:cubicBezTo>
                        <a:pt x="83" y="15"/>
                        <a:pt x="83" y="15"/>
                        <a:pt x="83" y="15"/>
                      </a:cubicBezTo>
                      <a:cubicBezTo>
                        <a:pt x="86" y="13"/>
                        <a:pt x="86" y="13"/>
                        <a:pt x="86" y="13"/>
                      </a:cubicBezTo>
                      <a:cubicBezTo>
                        <a:pt x="86" y="13"/>
                        <a:pt x="87" y="12"/>
                        <a:pt x="87" y="12"/>
                      </a:cubicBezTo>
                      <a:cubicBezTo>
                        <a:pt x="92" y="10"/>
                        <a:pt x="98" y="10"/>
                        <a:pt x="104" y="7"/>
                      </a:cubicBezTo>
                      <a:cubicBezTo>
                        <a:pt x="105" y="6"/>
                        <a:pt x="105" y="5"/>
                        <a:pt x="106" y="4"/>
                      </a:cubicBezTo>
                      <a:cubicBezTo>
                        <a:pt x="105" y="4"/>
                        <a:pt x="105" y="4"/>
                        <a:pt x="104" y="4"/>
                      </a:cubicBezTo>
                      <a:cubicBezTo>
                        <a:pt x="104" y="4"/>
                        <a:pt x="104" y="4"/>
                        <a:pt x="103" y="4"/>
                      </a:cubicBezTo>
                      <a:cubicBezTo>
                        <a:pt x="103" y="3"/>
                        <a:pt x="103" y="3"/>
                        <a:pt x="104" y="2"/>
                      </a:cubicBezTo>
                      <a:cubicBezTo>
                        <a:pt x="102" y="2"/>
                        <a:pt x="101" y="2"/>
                        <a:pt x="99" y="2"/>
                      </a:cubicBezTo>
                      <a:cubicBezTo>
                        <a:pt x="98" y="3"/>
                        <a:pt x="98" y="3"/>
                        <a:pt x="97" y="3"/>
                      </a:cubicBezTo>
                      <a:cubicBezTo>
                        <a:pt x="97" y="3"/>
                        <a:pt x="97" y="3"/>
                        <a:pt x="97" y="3"/>
                      </a:cubicBezTo>
                      <a:cubicBezTo>
                        <a:pt x="98" y="2"/>
                        <a:pt x="99" y="2"/>
                        <a:pt x="100" y="1"/>
                      </a:cubicBezTo>
                      <a:cubicBezTo>
                        <a:pt x="99" y="1"/>
                        <a:pt x="98" y="1"/>
                        <a:pt x="98" y="1"/>
                      </a:cubicBezTo>
                      <a:cubicBezTo>
                        <a:pt x="97" y="1"/>
                        <a:pt x="96" y="1"/>
                        <a:pt x="95" y="1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1" y="0"/>
                        <a:pt x="91" y="0"/>
                        <a:pt x="86" y="3"/>
                      </a:cubicBezTo>
                      <a:cubicBezTo>
                        <a:pt x="86" y="2"/>
                        <a:pt x="87" y="1"/>
                        <a:pt x="87" y="1"/>
                      </a:cubicBezTo>
                      <a:cubicBezTo>
                        <a:pt x="86" y="0"/>
                        <a:pt x="85" y="0"/>
                        <a:pt x="8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Freeform 78"/>
                <p:cNvSpPr/>
                <p:nvPr/>
              </p:nvSpPr>
              <p:spPr bwMode="auto">
                <a:xfrm>
                  <a:off x="5541963" y="519113"/>
                  <a:ext cx="119063" cy="104775"/>
                </a:xfrm>
                <a:custGeom>
                  <a:avLst/>
                  <a:gdLst>
                    <a:gd name="T0" fmla="*/ 32 w 32"/>
                    <a:gd name="T1" fmla="*/ 0 h 28"/>
                    <a:gd name="T2" fmla="*/ 27 w 32"/>
                    <a:gd name="T3" fmla="*/ 2 h 28"/>
                    <a:gd name="T4" fmla="*/ 24 w 32"/>
                    <a:gd name="T5" fmla="*/ 3 h 28"/>
                    <a:gd name="T6" fmla="*/ 22 w 32"/>
                    <a:gd name="T7" fmla="*/ 4 h 28"/>
                    <a:gd name="T8" fmla="*/ 21 w 32"/>
                    <a:gd name="T9" fmla="*/ 6 h 28"/>
                    <a:gd name="T10" fmla="*/ 19 w 32"/>
                    <a:gd name="T11" fmla="*/ 7 h 28"/>
                    <a:gd name="T12" fmla="*/ 18 w 32"/>
                    <a:gd name="T13" fmla="*/ 6 h 28"/>
                    <a:gd name="T14" fmla="*/ 15 w 32"/>
                    <a:gd name="T15" fmla="*/ 8 h 28"/>
                    <a:gd name="T16" fmla="*/ 16 w 32"/>
                    <a:gd name="T17" fmla="*/ 9 h 28"/>
                    <a:gd name="T18" fmla="*/ 12 w 32"/>
                    <a:gd name="T19" fmla="*/ 11 h 28"/>
                    <a:gd name="T20" fmla="*/ 13 w 32"/>
                    <a:gd name="T21" fmla="*/ 9 h 28"/>
                    <a:gd name="T22" fmla="*/ 11 w 32"/>
                    <a:gd name="T23" fmla="*/ 10 h 28"/>
                    <a:gd name="T24" fmla="*/ 5 w 32"/>
                    <a:gd name="T25" fmla="*/ 17 h 28"/>
                    <a:gd name="T26" fmla="*/ 10 w 32"/>
                    <a:gd name="T27" fmla="*/ 17 h 28"/>
                    <a:gd name="T28" fmla="*/ 13 w 32"/>
                    <a:gd name="T29" fmla="*/ 16 h 28"/>
                    <a:gd name="T30" fmla="*/ 12 w 32"/>
                    <a:gd name="T31" fmla="*/ 18 h 28"/>
                    <a:gd name="T32" fmla="*/ 6 w 32"/>
                    <a:gd name="T33" fmla="*/ 19 h 28"/>
                    <a:gd name="T34" fmla="*/ 4 w 32"/>
                    <a:gd name="T35" fmla="*/ 20 h 28"/>
                    <a:gd name="T36" fmla="*/ 2 w 32"/>
                    <a:gd name="T37" fmla="*/ 23 h 28"/>
                    <a:gd name="T38" fmla="*/ 3 w 32"/>
                    <a:gd name="T39" fmla="*/ 23 h 28"/>
                    <a:gd name="T40" fmla="*/ 1 w 32"/>
                    <a:gd name="T41" fmla="*/ 27 h 28"/>
                    <a:gd name="T42" fmla="*/ 4 w 32"/>
                    <a:gd name="T43" fmla="*/ 26 h 28"/>
                    <a:gd name="T44" fmla="*/ 7 w 32"/>
                    <a:gd name="T45" fmla="*/ 24 h 28"/>
                    <a:gd name="T46" fmla="*/ 6 w 32"/>
                    <a:gd name="T47" fmla="*/ 28 h 28"/>
                    <a:gd name="T48" fmla="*/ 8 w 32"/>
                    <a:gd name="T49" fmla="*/ 25 h 28"/>
                    <a:gd name="T50" fmla="*/ 9 w 32"/>
                    <a:gd name="T51" fmla="*/ 26 h 28"/>
                    <a:gd name="T52" fmla="*/ 12 w 32"/>
                    <a:gd name="T53" fmla="*/ 23 h 28"/>
                    <a:gd name="T54" fmla="*/ 13 w 32"/>
                    <a:gd name="T55" fmla="*/ 21 h 28"/>
                    <a:gd name="T56" fmla="*/ 16 w 32"/>
                    <a:gd name="T57" fmla="*/ 19 h 28"/>
                    <a:gd name="T58" fmla="*/ 17 w 32"/>
                    <a:gd name="T59" fmla="*/ 19 h 28"/>
                    <a:gd name="T60" fmla="*/ 14 w 32"/>
                    <a:gd name="T61" fmla="*/ 22 h 28"/>
                    <a:gd name="T62" fmla="*/ 18 w 32"/>
                    <a:gd name="T63" fmla="*/ 20 h 28"/>
                    <a:gd name="T64" fmla="*/ 21 w 32"/>
                    <a:gd name="T65" fmla="*/ 19 h 28"/>
                    <a:gd name="T66" fmla="*/ 24 w 32"/>
                    <a:gd name="T67" fmla="*/ 17 h 28"/>
                    <a:gd name="T68" fmla="*/ 24 w 32"/>
                    <a:gd name="T69" fmla="*/ 17 h 28"/>
                    <a:gd name="T70" fmla="*/ 25 w 32"/>
                    <a:gd name="T71" fmla="*/ 16 h 28"/>
                    <a:gd name="T72" fmla="*/ 22 w 32"/>
                    <a:gd name="T73" fmla="*/ 16 h 28"/>
                    <a:gd name="T74" fmla="*/ 22 w 32"/>
                    <a:gd name="T75" fmla="*/ 16 h 28"/>
                    <a:gd name="T76" fmla="*/ 26 w 32"/>
                    <a:gd name="T77" fmla="*/ 12 h 28"/>
                    <a:gd name="T78" fmla="*/ 26 w 32"/>
                    <a:gd name="T79" fmla="*/ 11 h 28"/>
                    <a:gd name="T80" fmla="*/ 29 w 32"/>
                    <a:gd name="T81" fmla="*/ 8 h 28"/>
                    <a:gd name="T82" fmla="*/ 27 w 32"/>
                    <a:gd name="T83" fmla="*/ 9 h 28"/>
                    <a:gd name="T84" fmla="*/ 24 w 32"/>
                    <a:gd name="T85" fmla="*/ 11 h 28"/>
                    <a:gd name="T86" fmla="*/ 25 w 32"/>
                    <a:gd name="T87" fmla="*/ 9 h 28"/>
                    <a:gd name="T88" fmla="*/ 27 w 32"/>
                    <a:gd name="T89" fmla="*/ 8 h 28"/>
                    <a:gd name="T90" fmla="*/ 32 w 32"/>
                    <a:gd name="T9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" h="28">
                      <a:moveTo>
                        <a:pt x="32" y="0"/>
                      </a:moveTo>
                      <a:cubicBezTo>
                        <a:pt x="29" y="1"/>
                        <a:pt x="29" y="1"/>
                        <a:pt x="27" y="2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7" y="7"/>
                        <a:pt x="16" y="8"/>
                        <a:pt x="15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4" y="11"/>
                        <a:pt x="12" y="11"/>
                      </a:cubicBezTo>
                      <a:cubicBezTo>
                        <a:pt x="12" y="11"/>
                        <a:pt x="12" y="11"/>
                        <a:pt x="13" y="9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2" y="23"/>
                        <a:pt x="3" y="23"/>
                        <a:pt x="3" y="23"/>
                      </a:cubicBezTo>
                      <a:cubicBezTo>
                        <a:pt x="0" y="25"/>
                        <a:pt x="0" y="25"/>
                        <a:pt x="1" y="27"/>
                      </a:cubicBezTo>
                      <a:cubicBezTo>
                        <a:pt x="2" y="27"/>
                        <a:pt x="3" y="27"/>
                        <a:pt x="4" y="26"/>
                      </a:cubicBezTo>
                      <a:cubicBezTo>
                        <a:pt x="6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6" y="28"/>
                      </a:cubicBezTo>
                      <a:cubicBezTo>
                        <a:pt x="7" y="27"/>
                        <a:pt x="7" y="26"/>
                        <a:pt x="8" y="25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6" y="20"/>
                        <a:pt x="15" y="21"/>
                        <a:pt x="14" y="22"/>
                      </a:cubicBezTo>
                      <a:cubicBezTo>
                        <a:pt x="15" y="22"/>
                        <a:pt x="15" y="22"/>
                        <a:pt x="18" y="20"/>
                      </a:cubicBezTo>
                      <a:cubicBezTo>
                        <a:pt x="19" y="19"/>
                        <a:pt x="20" y="20"/>
                        <a:pt x="21" y="19"/>
                      </a:cubicBezTo>
                      <a:cubicBezTo>
                        <a:pt x="21" y="19"/>
                        <a:pt x="22" y="19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7"/>
                        <a:pt x="25" y="16"/>
                        <a:pt x="25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6" y="12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7" y="10"/>
                        <a:pt x="28" y="9"/>
                        <a:pt x="29" y="8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6" y="9"/>
                        <a:pt x="27" y="8"/>
                        <a:pt x="27" y="8"/>
                      </a:cubicBezTo>
                      <a:cubicBezTo>
                        <a:pt x="25" y="7"/>
                        <a:pt x="25" y="7"/>
                        <a:pt x="3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Freeform 79"/>
                <p:cNvSpPr/>
                <p:nvPr/>
              </p:nvSpPr>
              <p:spPr bwMode="auto">
                <a:xfrm>
                  <a:off x="5688013" y="431801"/>
                  <a:ext cx="628650" cy="766763"/>
                </a:xfrm>
                <a:custGeom>
                  <a:avLst/>
                  <a:gdLst>
                    <a:gd name="T0" fmla="*/ 98 w 167"/>
                    <a:gd name="T1" fmla="*/ 5 h 204"/>
                    <a:gd name="T2" fmla="*/ 87 w 167"/>
                    <a:gd name="T3" fmla="*/ 10 h 204"/>
                    <a:gd name="T4" fmla="*/ 86 w 167"/>
                    <a:gd name="T5" fmla="*/ 13 h 204"/>
                    <a:gd name="T6" fmla="*/ 81 w 167"/>
                    <a:gd name="T7" fmla="*/ 12 h 204"/>
                    <a:gd name="T8" fmla="*/ 77 w 167"/>
                    <a:gd name="T9" fmla="*/ 16 h 204"/>
                    <a:gd name="T10" fmla="*/ 73 w 167"/>
                    <a:gd name="T11" fmla="*/ 14 h 204"/>
                    <a:gd name="T12" fmla="*/ 69 w 167"/>
                    <a:gd name="T13" fmla="*/ 18 h 204"/>
                    <a:gd name="T14" fmla="*/ 59 w 167"/>
                    <a:gd name="T15" fmla="*/ 17 h 204"/>
                    <a:gd name="T16" fmla="*/ 57 w 167"/>
                    <a:gd name="T17" fmla="*/ 18 h 204"/>
                    <a:gd name="T18" fmla="*/ 48 w 167"/>
                    <a:gd name="T19" fmla="*/ 25 h 204"/>
                    <a:gd name="T20" fmla="*/ 33 w 167"/>
                    <a:gd name="T21" fmla="*/ 30 h 204"/>
                    <a:gd name="T22" fmla="*/ 33 w 167"/>
                    <a:gd name="T23" fmla="*/ 34 h 204"/>
                    <a:gd name="T24" fmla="*/ 16 w 167"/>
                    <a:gd name="T25" fmla="*/ 46 h 204"/>
                    <a:gd name="T26" fmla="*/ 8 w 167"/>
                    <a:gd name="T27" fmla="*/ 46 h 204"/>
                    <a:gd name="T28" fmla="*/ 6 w 167"/>
                    <a:gd name="T29" fmla="*/ 55 h 204"/>
                    <a:gd name="T30" fmla="*/ 16 w 167"/>
                    <a:gd name="T31" fmla="*/ 54 h 204"/>
                    <a:gd name="T32" fmla="*/ 4 w 167"/>
                    <a:gd name="T33" fmla="*/ 59 h 204"/>
                    <a:gd name="T34" fmla="*/ 1 w 167"/>
                    <a:gd name="T35" fmla="*/ 63 h 204"/>
                    <a:gd name="T36" fmla="*/ 0 w 167"/>
                    <a:gd name="T37" fmla="*/ 67 h 204"/>
                    <a:gd name="T38" fmla="*/ 10 w 167"/>
                    <a:gd name="T39" fmla="*/ 68 h 204"/>
                    <a:gd name="T40" fmla="*/ 28 w 167"/>
                    <a:gd name="T41" fmla="*/ 99 h 204"/>
                    <a:gd name="T42" fmla="*/ 37 w 167"/>
                    <a:gd name="T43" fmla="*/ 101 h 204"/>
                    <a:gd name="T44" fmla="*/ 41 w 167"/>
                    <a:gd name="T45" fmla="*/ 113 h 204"/>
                    <a:gd name="T46" fmla="*/ 37 w 167"/>
                    <a:gd name="T47" fmla="*/ 119 h 204"/>
                    <a:gd name="T48" fmla="*/ 39 w 167"/>
                    <a:gd name="T49" fmla="*/ 128 h 204"/>
                    <a:gd name="T50" fmla="*/ 24 w 167"/>
                    <a:gd name="T51" fmla="*/ 141 h 204"/>
                    <a:gd name="T52" fmla="*/ 29 w 167"/>
                    <a:gd name="T53" fmla="*/ 165 h 204"/>
                    <a:gd name="T54" fmla="*/ 30 w 167"/>
                    <a:gd name="T55" fmla="*/ 177 h 204"/>
                    <a:gd name="T56" fmla="*/ 42 w 167"/>
                    <a:gd name="T57" fmla="*/ 198 h 204"/>
                    <a:gd name="T58" fmla="*/ 53 w 167"/>
                    <a:gd name="T59" fmla="*/ 198 h 204"/>
                    <a:gd name="T60" fmla="*/ 71 w 167"/>
                    <a:gd name="T61" fmla="*/ 179 h 204"/>
                    <a:gd name="T62" fmla="*/ 84 w 167"/>
                    <a:gd name="T63" fmla="*/ 158 h 204"/>
                    <a:gd name="T64" fmla="*/ 124 w 167"/>
                    <a:gd name="T65" fmla="*/ 124 h 204"/>
                    <a:gd name="T66" fmla="*/ 165 w 167"/>
                    <a:gd name="T67" fmla="*/ 105 h 204"/>
                    <a:gd name="T68" fmla="*/ 167 w 167"/>
                    <a:gd name="T69" fmla="*/ 101 h 204"/>
                    <a:gd name="T70" fmla="*/ 157 w 167"/>
                    <a:gd name="T71" fmla="*/ 86 h 204"/>
                    <a:gd name="T72" fmla="*/ 158 w 167"/>
                    <a:gd name="T73" fmla="*/ 81 h 204"/>
                    <a:gd name="T74" fmla="*/ 150 w 167"/>
                    <a:gd name="T75" fmla="*/ 77 h 204"/>
                    <a:gd name="T76" fmla="*/ 164 w 167"/>
                    <a:gd name="T77" fmla="*/ 69 h 204"/>
                    <a:gd name="T78" fmla="*/ 162 w 167"/>
                    <a:gd name="T79" fmla="*/ 60 h 204"/>
                    <a:gd name="T80" fmla="*/ 156 w 167"/>
                    <a:gd name="T81" fmla="*/ 52 h 204"/>
                    <a:gd name="T82" fmla="*/ 165 w 167"/>
                    <a:gd name="T83" fmla="*/ 52 h 204"/>
                    <a:gd name="T84" fmla="*/ 157 w 167"/>
                    <a:gd name="T85" fmla="*/ 39 h 204"/>
                    <a:gd name="T86" fmla="*/ 153 w 167"/>
                    <a:gd name="T87" fmla="*/ 26 h 204"/>
                    <a:gd name="T88" fmla="*/ 149 w 167"/>
                    <a:gd name="T89" fmla="*/ 23 h 204"/>
                    <a:gd name="T90" fmla="*/ 156 w 167"/>
                    <a:gd name="T91" fmla="*/ 19 h 204"/>
                    <a:gd name="T92" fmla="*/ 164 w 167"/>
                    <a:gd name="T93" fmla="*/ 12 h 204"/>
                    <a:gd name="T94" fmla="*/ 151 w 167"/>
                    <a:gd name="T95" fmla="*/ 9 h 204"/>
                    <a:gd name="T96" fmla="*/ 144 w 167"/>
                    <a:gd name="T97" fmla="*/ 11 h 204"/>
                    <a:gd name="T98" fmla="*/ 138 w 167"/>
                    <a:gd name="T99" fmla="*/ 8 h 204"/>
                    <a:gd name="T100" fmla="*/ 133 w 167"/>
                    <a:gd name="T101" fmla="*/ 10 h 204"/>
                    <a:gd name="T102" fmla="*/ 123 w 167"/>
                    <a:gd name="T103" fmla="*/ 0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67" h="204">
                      <a:moveTo>
                        <a:pt x="123" y="0"/>
                      </a:moveTo>
                      <a:cubicBezTo>
                        <a:pt x="122" y="0"/>
                        <a:pt x="121" y="0"/>
                        <a:pt x="120" y="0"/>
                      </a:cubicBezTo>
                      <a:cubicBezTo>
                        <a:pt x="113" y="1"/>
                        <a:pt x="106" y="5"/>
                        <a:pt x="98" y="5"/>
                      </a:cubicBezTo>
                      <a:cubicBezTo>
                        <a:pt x="97" y="5"/>
                        <a:pt x="97" y="5"/>
                        <a:pt x="96" y="5"/>
                      </a:cubicBezTo>
                      <a:cubicBezTo>
                        <a:pt x="89" y="7"/>
                        <a:pt x="89" y="7"/>
                        <a:pt x="89" y="7"/>
                      </a:cubicBezTo>
                      <a:cubicBezTo>
                        <a:pt x="87" y="10"/>
                        <a:pt x="87" y="10"/>
                        <a:pt x="87" y="10"/>
                      </a:cubicBezTo>
                      <a:cubicBezTo>
                        <a:pt x="86" y="10"/>
                        <a:pt x="86" y="10"/>
                        <a:pt x="86" y="10"/>
                      </a:cubicBezTo>
                      <a:cubicBezTo>
                        <a:pt x="84" y="11"/>
                        <a:pt x="84" y="11"/>
                        <a:pt x="84" y="11"/>
                      </a:cubicBezTo>
                      <a:cubicBezTo>
                        <a:pt x="86" y="13"/>
                        <a:pt x="86" y="13"/>
                        <a:pt x="86" y="13"/>
                      </a:cubicBezTo>
                      <a:cubicBezTo>
                        <a:pt x="89" y="16"/>
                        <a:pt x="89" y="16"/>
                        <a:pt x="89" y="16"/>
                      </a:cubicBezTo>
                      <a:cubicBezTo>
                        <a:pt x="87" y="18"/>
                        <a:pt x="87" y="18"/>
                        <a:pt x="87" y="18"/>
                      </a:cubicBezTo>
                      <a:cubicBezTo>
                        <a:pt x="81" y="12"/>
                        <a:pt x="81" y="12"/>
                        <a:pt x="81" y="12"/>
                      </a:cubicBezTo>
                      <a:cubicBezTo>
                        <a:pt x="79" y="12"/>
                        <a:pt x="79" y="12"/>
                        <a:pt x="79" y="12"/>
                      </a:cubicBezTo>
                      <a:cubicBezTo>
                        <a:pt x="77" y="14"/>
                        <a:pt x="77" y="14"/>
                        <a:pt x="77" y="14"/>
                      </a:cubicBezTo>
                      <a:cubicBezTo>
                        <a:pt x="77" y="14"/>
                        <a:pt x="77" y="15"/>
                        <a:pt x="77" y="16"/>
                      </a:cubicBezTo>
                      <a:cubicBezTo>
                        <a:pt x="76" y="16"/>
                        <a:pt x="76" y="16"/>
                        <a:pt x="75" y="16"/>
                      </a:cubicBezTo>
                      <a:cubicBezTo>
                        <a:pt x="75" y="16"/>
                        <a:pt x="75" y="16"/>
                        <a:pt x="74" y="16"/>
                      </a:cubicBezTo>
                      <a:cubicBezTo>
                        <a:pt x="74" y="16"/>
                        <a:pt x="73" y="14"/>
                        <a:pt x="73" y="14"/>
                      </a:cubicBezTo>
                      <a:cubicBezTo>
                        <a:pt x="73" y="13"/>
                        <a:pt x="73" y="13"/>
                        <a:pt x="73" y="13"/>
                      </a:cubicBezTo>
                      <a:cubicBezTo>
                        <a:pt x="71" y="17"/>
                        <a:pt x="71" y="17"/>
                        <a:pt x="71" y="17"/>
                      </a:cubicBezTo>
                      <a:cubicBezTo>
                        <a:pt x="69" y="18"/>
                        <a:pt x="69" y="18"/>
                        <a:pt x="69" y="18"/>
                      </a:cubicBezTo>
                      <a:cubicBezTo>
                        <a:pt x="69" y="14"/>
                        <a:pt x="69" y="14"/>
                        <a:pt x="69" y="14"/>
                      </a:cubicBezTo>
                      <a:cubicBezTo>
                        <a:pt x="65" y="15"/>
                        <a:pt x="65" y="15"/>
                        <a:pt x="65" y="15"/>
                      </a:cubicBezTo>
                      <a:cubicBezTo>
                        <a:pt x="59" y="17"/>
                        <a:pt x="59" y="17"/>
                        <a:pt x="59" y="17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52" y="19"/>
                        <a:pt x="52" y="19"/>
                        <a:pt x="52" y="19"/>
                      </a:cubicBezTo>
                      <a:cubicBezTo>
                        <a:pt x="51" y="22"/>
                        <a:pt x="51" y="22"/>
                        <a:pt x="51" y="22"/>
                      </a:cubicBezTo>
                      <a:cubicBezTo>
                        <a:pt x="48" y="25"/>
                        <a:pt x="48" y="25"/>
                        <a:pt x="48" y="25"/>
                      </a:cubicBezTo>
                      <a:cubicBezTo>
                        <a:pt x="45" y="24"/>
                        <a:pt x="45" y="24"/>
                        <a:pt x="45" y="24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31" y="35"/>
                        <a:pt x="31" y="35"/>
                        <a:pt x="31" y="35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29" y="40"/>
                        <a:pt x="26" y="43"/>
                        <a:pt x="22" y="43"/>
                      </a:cubicBezTo>
                      <a:cubicBezTo>
                        <a:pt x="21" y="43"/>
                        <a:pt x="21" y="43"/>
                        <a:pt x="20" y="42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4" y="45"/>
                        <a:pt x="14" y="45"/>
                        <a:pt x="14" y="45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10" y="46"/>
                        <a:pt x="9" y="46"/>
                        <a:pt x="8" y="46"/>
                      </a:cubicBezTo>
                      <a:cubicBezTo>
                        <a:pt x="3" y="49"/>
                        <a:pt x="3" y="49"/>
                        <a:pt x="3" y="49"/>
                      </a:cubicBezTo>
                      <a:cubicBezTo>
                        <a:pt x="4" y="53"/>
                        <a:pt x="4" y="53"/>
                        <a:pt x="4" y="53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7" y="55"/>
                        <a:pt x="7" y="55"/>
                        <a:pt x="8" y="55"/>
                      </a:cubicBezTo>
                      <a:cubicBezTo>
                        <a:pt x="9" y="55"/>
                        <a:pt x="10" y="55"/>
                        <a:pt x="12" y="55"/>
                      </a:cubicBezTo>
                      <a:cubicBezTo>
                        <a:pt x="13" y="55"/>
                        <a:pt x="14" y="54"/>
                        <a:pt x="16" y="54"/>
                      </a:cubicBezTo>
                      <a:cubicBezTo>
                        <a:pt x="16" y="54"/>
                        <a:pt x="16" y="54"/>
                        <a:pt x="16" y="54"/>
                      </a:cubicBezTo>
                      <a:cubicBezTo>
                        <a:pt x="13" y="57"/>
                        <a:pt x="13" y="57"/>
                        <a:pt x="13" y="57"/>
                      </a:cubicBezTo>
                      <a:cubicBezTo>
                        <a:pt x="7" y="58"/>
                        <a:pt x="5" y="59"/>
                        <a:pt x="4" y="59"/>
                      </a:cubicBezTo>
                      <a:cubicBezTo>
                        <a:pt x="3" y="59"/>
                        <a:pt x="3" y="58"/>
                        <a:pt x="2" y="58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1" y="63"/>
                        <a:pt x="1" y="63"/>
                        <a:pt x="1" y="63"/>
                      </a:cubicBezTo>
                      <a:cubicBezTo>
                        <a:pt x="2" y="63"/>
                        <a:pt x="4" y="63"/>
                        <a:pt x="5" y="63"/>
                      </a:cubicBezTo>
                      <a:cubicBezTo>
                        <a:pt x="2" y="65"/>
                        <a:pt x="2" y="65"/>
                        <a:pt x="1" y="66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2" y="68"/>
                        <a:pt x="2" y="69"/>
                        <a:pt x="4" y="70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10" y="68"/>
                        <a:pt x="10" y="68"/>
                        <a:pt x="10" y="68"/>
                      </a:cubicBezTo>
                      <a:cubicBezTo>
                        <a:pt x="15" y="66"/>
                        <a:pt x="18" y="65"/>
                        <a:pt x="20" y="65"/>
                      </a:cubicBezTo>
                      <a:cubicBezTo>
                        <a:pt x="24" y="65"/>
                        <a:pt x="25" y="67"/>
                        <a:pt x="29" y="71"/>
                      </a:cubicBezTo>
                      <a:cubicBezTo>
                        <a:pt x="26" y="80"/>
                        <a:pt x="40" y="92"/>
                        <a:pt x="28" y="99"/>
                      </a:cubicBezTo>
                      <a:cubicBezTo>
                        <a:pt x="26" y="106"/>
                        <a:pt x="26" y="106"/>
                        <a:pt x="26" y="106"/>
                      </a:cubicBezTo>
                      <a:cubicBezTo>
                        <a:pt x="29" y="105"/>
                        <a:pt x="32" y="101"/>
                        <a:pt x="35" y="101"/>
                      </a:cubicBezTo>
                      <a:cubicBezTo>
                        <a:pt x="36" y="101"/>
                        <a:pt x="36" y="101"/>
                        <a:pt x="37" y="101"/>
                      </a:cubicBezTo>
                      <a:cubicBezTo>
                        <a:pt x="37" y="101"/>
                        <a:pt x="38" y="103"/>
                        <a:pt x="43" y="110"/>
                      </a:cubicBezTo>
                      <a:cubicBezTo>
                        <a:pt x="43" y="112"/>
                        <a:pt x="43" y="112"/>
                        <a:pt x="43" y="112"/>
                      </a:cubicBezTo>
                      <a:cubicBezTo>
                        <a:pt x="41" y="113"/>
                        <a:pt x="41" y="113"/>
                        <a:pt x="41" y="113"/>
                      </a:cubicBezTo>
                      <a:cubicBezTo>
                        <a:pt x="35" y="112"/>
                        <a:pt x="35" y="112"/>
                        <a:pt x="35" y="112"/>
                      </a:cubicBezTo>
                      <a:cubicBezTo>
                        <a:pt x="30" y="114"/>
                        <a:pt x="30" y="114"/>
                        <a:pt x="30" y="114"/>
                      </a:cubicBezTo>
                      <a:cubicBezTo>
                        <a:pt x="37" y="119"/>
                        <a:pt x="37" y="119"/>
                        <a:pt x="37" y="119"/>
                      </a:cubicBezTo>
                      <a:cubicBezTo>
                        <a:pt x="39" y="119"/>
                        <a:pt x="41" y="119"/>
                        <a:pt x="43" y="119"/>
                      </a:cubicBezTo>
                      <a:cubicBezTo>
                        <a:pt x="44" y="121"/>
                        <a:pt x="44" y="122"/>
                        <a:pt x="40" y="124"/>
                      </a:cubicBezTo>
                      <a:cubicBezTo>
                        <a:pt x="39" y="128"/>
                        <a:pt x="39" y="128"/>
                        <a:pt x="39" y="128"/>
                      </a:cubicBezTo>
                      <a:cubicBezTo>
                        <a:pt x="38" y="138"/>
                        <a:pt x="38" y="138"/>
                        <a:pt x="38" y="138"/>
                      </a:cubicBezTo>
                      <a:cubicBezTo>
                        <a:pt x="28" y="137"/>
                        <a:pt x="28" y="137"/>
                        <a:pt x="28" y="137"/>
                      </a:cubicBezTo>
                      <a:cubicBezTo>
                        <a:pt x="24" y="141"/>
                        <a:pt x="24" y="141"/>
                        <a:pt x="24" y="141"/>
                      </a:cubicBezTo>
                      <a:cubicBezTo>
                        <a:pt x="23" y="145"/>
                        <a:pt x="23" y="145"/>
                        <a:pt x="23" y="145"/>
                      </a:cubicBezTo>
                      <a:cubicBezTo>
                        <a:pt x="24" y="146"/>
                        <a:pt x="25" y="146"/>
                        <a:pt x="26" y="147"/>
                      </a:cubicBezTo>
                      <a:cubicBezTo>
                        <a:pt x="21" y="151"/>
                        <a:pt x="21" y="151"/>
                        <a:pt x="29" y="165"/>
                      </a:cubicBezTo>
                      <a:cubicBezTo>
                        <a:pt x="31" y="165"/>
                        <a:pt x="33" y="164"/>
                        <a:pt x="35" y="164"/>
                      </a:cubicBezTo>
                      <a:cubicBezTo>
                        <a:pt x="35" y="168"/>
                        <a:pt x="35" y="169"/>
                        <a:pt x="30" y="171"/>
                      </a:cubicBezTo>
                      <a:cubicBezTo>
                        <a:pt x="30" y="177"/>
                        <a:pt x="30" y="177"/>
                        <a:pt x="30" y="177"/>
                      </a:cubicBezTo>
                      <a:cubicBezTo>
                        <a:pt x="34" y="180"/>
                        <a:pt x="34" y="180"/>
                        <a:pt x="34" y="180"/>
                      </a:cubicBezTo>
                      <a:cubicBezTo>
                        <a:pt x="34" y="181"/>
                        <a:pt x="33" y="183"/>
                        <a:pt x="33" y="184"/>
                      </a:cubicBezTo>
                      <a:cubicBezTo>
                        <a:pt x="37" y="188"/>
                        <a:pt x="36" y="195"/>
                        <a:pt x="42" y="198"/>
                      </a:cubicBezTo>
                      <a:cubicBezTo>
                        <a:pt x="43" y="198"/>
                        <a:pt x="43" y="198"/>
                        <a:pt x="43" y="198"/>
                      </a:cubicBezTo>
                      <a:cubicBezTo>
                        <a:pt x="44" y="198"/>
                        <a:pt x="46" y="197"/>
                        <a:pt x="54" y="194"/>
                      </a:cubicBezTo>
                      <a:cubicBezTo>
                        <a:pt x="53" y="195"/>
                        <a:pt x="53" y="197"/>
                        <a:pt x="53" y="198"/>
                      </a:cubicBezTo>
                      <a:cubicBezTo>
                        <a:pt x="59" y="204"/>
                        <a:pt x="60" y="204"/>
                        <a:pt x="61" y="204"/>
                      </a:cubicBezTo>
                      <a:cubicBezTo>
                        <a:pt x="61" y="204"/>
                        <a:pt x="61" y="204"/>
                        <a:pt x="61" y="204"/>
                      </a:cubicBezTo>
                      <a:cubicBezTo>
                        <a:pt x="65" y="204"/>
                        <a:pt x="79" y="188"/>
                        <a:pt x="71" y="179"/>
                      </a:cubicBezTo>
                      <a:cubicBezTo>
                        <a:pt x="78" y="178"/>
                        <a:pt x="82" y="173"/>
                        <a:pt x="81" y="166"/>
                      </a:cubicBezTo>
                      <a:cubicBezTo>
                        <a:pt x="83" y="161"/>
                        <a:pt x="83" y="161"/>
                        <a:pt x="83" y="161"/>
                      </a:cubicBezTo>
                      <a:cubicBezTo>
                        <a:pt x="84" y="158"/>
                        <a:pt x="84" y="158"/>
                        <a:pt x="84" y="158"/>
                      </a:cubicBezTo>
                      <a:cubicBezTo>
                        <a:pt x="85" y="156"/>
                        <a:pt x="86" y="154"/>
                        <a:pt x="87" y="152"/>
                      </a:cubicBezTo>
                      <a:cubicBezTo>
                        <a:pt x="109" y="149"/>
                        <a:pt x="110" y="148"/>
                        <a:pt x="123" y="128"/>
                      </a:cubicBezTo>
                      <a:cubicBezTo>
                        <a:pt x="124" y="124"/>
                        <a:pt x="124" y="124"/>
                        <a:pt x="124" y="124"/>
                      </a:cubicBezTo>
                      <a:cubicBezTo>
                        <a:pt x="126" y="125"/>
                        <a:pt x="128" y="126"/>
                        <a:pt x="130" y="128"/>
                      </a:cubicBezTo>
                      <a:cubicBezTo>
                        <a:pt x="151" y="121"/>
                        <a:pt x="152" y="120"/>
                        <a:pt x="165" y="107"/>
                      </a:cubicBezTo>
                      <a:cubicBezTo>
                        <a:pt x="165" y="105"/>
                        <a:pt x="165" y="105"/>
                        <a:pt x="165" y="105"/>
                      </a:cubicBezTo>
                      <a:cubicBezTo>
                        <a:pt x="150" y="103"/>
                        <a:pt x="150" y="103"/>
                        <a:pt x="150" y="95"/>
                      </a:cubicBezTo>
                      <a:cubicBezTo>
                        <a:pt x="158" y="100"/>
                        <a:pt x="161" y="102"/>
                        <a:pt x="163" y="102"/>
                      </a:cubicBezTo>
                      <a:cubicBezTo>
                        <a:pt x="164" y="102"/>
                        <a:pt x="165" y="101"/>
                        <a:pt x="167" y="101"/>
                      </a:cubicBezTo>
                      <a:cubicBezTo>
                        <a:pt x="166" y="98"/>
                        <a:pt x="165" y="94"/>
                        <a:pt x="164" y="91"/>
                      </a:cubicBezTo>
                      <a:cubicBezTo>
                        <a:pt x="157" y="90"/>
                        <a:pt x="156" y="89"/>
                        <a:pt x="154" y="86"/>
                      </a:cubicBezTo>
                      <a:cubicBezTo>
                        <a:pt x="155" y="86"/>
                        <a:pt x="156" y="86"/>
                        <a:pt x="157" y="86"/>
                      </a:cubicBezTo>
                      <a:cubicBezTo>
                        <a:pt x="162" y="89"/>
                        <a:pt x="162" y="89"/>
                        <a:pt x="162" y="89"/>
                      </a:cubicBezTo>
                      <a:cubicBezTo>
                        <a:pt x="162" y="87"/>
                        <a:pt x="162" y="84"/>
                        <a:pt x="162" y="82"/>
                      </a:cubicBezTo>
                      <a:cubicBezTo>
                        <a:pt x="160" y="81"/>
                        <a:pt x="159" y="81"/>
                        <a:pt x="158" y="81"/>
                      </a:cubicBezTo>
                      <a:cubicBezTo>
                        <a:pt x="157" y="81"/>
                        <a:pt x="155" y="81"/>
                        <a:pt x="152" y="83"/>
                      </a:cubicBezTo>
                      <a:cubicBezTo>
                        <a:pt x="148" y="80"/>
                        <a:pt x="148" y="80"/>
                        <a:pt x="148" y="80"/>
                      </a:cubicBezTo>
                      <a:cubicBezTo>
                        <a:pt x="148" y="79"/>
                        <a:pt x="149" y="78"/>
                        <a:pt x="150" y="77"/>
                      </a:cubicBezTo>
                      <a:cubicBezTo>
                        <a:pt x="152" y="77"/>
                        <a:pt x="153" y="77"/>
                        <a:pt x="154" y="77"/>
                      </a:cubicBezTo>
                      <a:cubicBezTo>
                        <a:pt x="158" y="77"/>
                        <a:pt x="160" y="76"/>
                        <a:pt x="165" y="73"/>
                      </a:cubicBezTo>
                      <a:cubicBezTo>
                        <a:pt x="165" y="72"/>
                        <a:pt x="164" y="71"/>
                        <a:pt x="164" y="69"/>
                      </a:cubicBezTo>
                      <a:cubicBezTo>
                        <a:pt x="167" y="67"/>
                        <a:pt x="167" y="67"/>
                        <a:pt x="167" y="67"/>
                      </a:cubicBezTo>
                      <a:cubicBezTo>
                        <a:pt x="163" y="63"/>
                        <a:pt x="163" y="63"/>
                        <a:pt x="163" y="63"/>
                      </a:cubicBezTo>
                      <a:cubicBezTo>
                        <a:pt x="162" y="60"/>
                        <a:pt x="162" y="60"/>
                        <a:pt x="162" y="60"/>
                      </a:cubicBezTo>
                      <a:cubicBezTo>
                        <a:pt x="163" y="60"/>
                        <a:pt x="164" y="59"/>
                        <a:pt x="166" y="58"/>
                      </a:cubicBezTo>
                      <a:cubicBezTo>
                        <a:pt x="164" y="54"/>
                        <a:pt x="163" y="54"/>
                        <a:pt x="159" y="53"/>
                      </a:cubicBezTo>
                      <a:cubicBezTo>
                        <a:pt x="156" y="52"/>
                        <a:pt x="156" y="52"/>
                        <a:pt x="156" y="52"/>
                      </a:cubicBezTo>
                      <a:cubicBezTo>
                        <a:pt x="156" y="51"/>
                        <a:pt x="155" y="50"/>
                        <a:pt x="155" y="48"/>
                      </a:cubicBezTo>
                      <a:cubicBezTo>
                        <a:pt x="157" y="47"/>
                        <a:pt x="157" y="47"/>
                        <a:pt x="159" y="47"/>
                      </a:cubicBezTo>
                      <a:cubicBezTo>
                        <a:pt x="161" y="48"/>
                        <a:pt x="163" y="50"/>
                        <a:pt x="165" y="52"/>
                      </a:cubicBezTo>
                      <a:cubicBezTo>
                        <a:pt x="165" y="50"/>
                        <a:pt x="165" y="50"/>
                        <a:pt x="165" y="45"/>
                      </a:cubicBezTo>
                      <a:cubicBezTo>
                        <a:pt x="157" y="43"/>
                        <a:pt x="157" y="42"/>
                        <a:pt x="156" y="41"/>
                      </a:cubicBezTo>
                      <a:cubicBezTo>
                        <a:pt x="156" y="41"/>
                        <a:pt x="157" y="40"/>
                        <a:pt x="157" y="39"/>
                      </a:cubicBezTo>
                      <a:cubicBezTo>
                        <a:pt x="155" y="39"/>
                        <a:pt x="153" y="39"/>
                        <a:pt x="151" y="38"/>
                      </a:cubicBezTo>
                      <a:cubicBezTo>
                        <a:pt x="152" y="32"/>
                        <a:pt x="152" y="31"/>
                        <a:pt x="154" y="30"/>
                      </a:cubicBezTo>
                      <a:cubicBezTo>
                        <a:pt x="154" y="29"/>
                        <a:pt x="153" y="27"/>
                        <a:pt x="153" y="26"/>
                      </a:cubicBezTo>
                      <a:cubicBezTo>
                        <a:pt x="158" y="25"/>
                        <a:pt x="158" y="25"/>
                        <a:pt x="157" y="23"/>
                      </a:cubicBezTo>
                      <a:cubicBezTo>
                        <a:pt x="155" y="23"/>
                        <a:pt x="153" y="24"/>
                        <a:pt x="150" y="24"/>
                      </a:cubicBezTo>
                      <a:cubicBezTo>
                        <a:pt x="149" y="23"/>
                        <a:pt x="149" y="23"/>
                        <a:pt x="149" y="23"/>
                      </a:cubicBezTo>
                      <a:cubicBezTo>
                        <a:pt x="155" y="21"/>
                        <a:pt x="155" y="21"/>
                        <a:pt x="158" y="21"/>
                      </a:cubicBezTo>
                      <a:cubicBezTo>
                        <a:pt x="158" y="20"/>
                        <a:pt x="158" y="20"/>
                        <a:pt x="158" y="19"/>
                      </a:cubicBezTo>
                      <a:cubicBezTo>
                        <a:pt x="157" y="19"/>
                        <a:pt x="156" y="19"/>
                        <a:pt x="156" y="19"/>
                      </a:cubicBezTo>
                      <a:cubicBezTo>
                        <a:pt x="154" y="19"/>
                        <a:pt x="153" y="19"/>
                        <a:pt x="150" y="19"/>
                      </a:cubicBezTo>
                      <a:cubicBezTo>
                        <a:pt x="160" y="14"/>
                        <a:pt x="160" y="14"/>
                        <a:pt x="161" y="13"/>
                      </a:cubicBezTo>
                      <a:cubicBezTo>
                        <a:pt x="163" y="12"/>
                        <a:pt x="163" y="12"/>
                        <a:pt x="164" y="12"/>
                      </a:cubicBezTo>
                      <a:cubicBezTo>
                        <a:pt x="164" y="11"/>
                        <a:pt x="163" y="10"/>
                        <a:pt x="163" y="9"/>
                      </a:cubicBezTo>
                      <a:cubicBezTo>
                        <a:pt x="162" y="8"/>
                        <a:pt x="161" y="8"/>
                        <a:pt x="159" y="8"/>
                      </a:cubicBezTo>
                      <a:cubicBezTo>
                        <a:pt x="156" y="8"/>
                        <a:pt x="153" y="8"/>
                        <a:pt x="151" y="9"/>
                      </a:cubicBezTo>
                      <a:cubicBezTo>
                        <a:pt x="151" y="11"/>
                        <a:pt x="151" y="11"/>
                        <a:pt x="150" y="12"/>
                      </a:cubicBezTo>
                      <a:cubicBezTo>
                        <a:pt x="149" y="12"/>
                        <a:pt x="149" y="12"/>
                        <a:pt x="147" y="11"/>
                      </a:cubicBezTo>
                      <a:cubicBezTo>
                        <a:pt x="146" y="11"/>
                        <a:pt x="145" y="11"/>
                        <a:pt x="144" y="11"/>
                      </a:cubicBezTo>
                      <a:cubicBezTo>
                        <a:pt x="141" y="18"/>
                        <a:pt x="141" y="18"/>
                        <a:pt x="138" y="20"/>
                      </a:cubicBezTo>
                      <a:cubicBezTo>
                        <a:pt x="138" y="16"/>
                        <a:pt x="138" y="16"/>
                        <a:pt x="142" y="12"/>
                      </a:cubicBezTo>
                      <a:cubicBezTo>
                        <a:pt x="141" y="9"/>
                        <a:pt x="140" y="8"/>
                        <a:pt x="138" y="8"/>
                      </a:cubicBezTo>
                      <a:cubicBezTo>
                        <a:pt x="138" y="8"/>
                        <a:pt x="137" y="8"/>
                        <a:pt x="137" y="9"/>
                      </a:cubicBezTo>
                      <a:cubicBezTo>
                        <a:pt x="135" y="12"/>
                        <a:pt x="135" y="14"/>
                        <a:pt x="130" y="14"/>
                      </a:cubicBezTo>
                      <a:cubicBezTo>
                        <a:pt x="133" y="10"/>
                        <a:pt x="133" y="10"/>
                        <a:pt x="133" y="10"/>
                      </a:cubicBezTo>
                      <a:cubicBezTo>
                        <a:pt x="130" y="11"/>
                        <a:pt x="130" y="11"/>
                        <a:pt x="121" y="12"/>
                      </a:cubicBezTo>
                      <a:cubicBezTo>
                        <a:pt x="126" y="6"/>
                        <a:pt x="135" y="12"/>
                        <a:pt x="139" y="5"/>
                      </a:cubicBezTo>
                      <a:cubicBezTo>
                        <a:pt x="139" y="5"/>
                        <a:pt x="132" y="0"/>
                        <a:pt x="12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Freeform 80"/>
                <p:cNvSpPr/>
                <p:nvPr/>
              </p:nvSpPr>
              <p:spPr bwMode="auto">
                <a:xfrm>
                  <a:off x="5465763" y="1547813"/>
                  <a:ext cx="52388" cy="30163"/>
                </a:xfrm>
                <a:custGeom>
                  <a:avLst/>
                  <a:gdLst>
                    <a:gd name="T0" fmla="*/ 3 w 14"/>
                    <a:gd name="T1" fmla="*/ 0 h 8"/>
                    <a:gd name="T2" fmla="*/ 2 w 14"/>
                    <a:gd name="T3" fmla="*/ 0 h 8"/>
                    <a:gd name="T4" fmla="*/ 0 w 14"/>
                    <a:gd name="T5" fmla="*/ 0 h 8"/>
                    <a:gd name="T6" fmla="*/ 6 w 14"/>
                    <a:gd name="T7" fmla="*/ 7 h 8"/>
                    <a:gd name="T8" fmla="*/ 12 w 14"/>
                    <a:gd name="T9" fmla="*/ 8 h 8"/>
                    <a:gd name="T10" fmla="*/ 14 w 14"/>
                    <a:gd name="T11" fmla="*/ 7 h 8"/>
                    <a:gd name="T12" fmla="*/ 14 w 14"/>
                    <a:gd name="T13" fmla="*/ 7 h 8"/>
                    <a:gd name="T14" fmla="*/ 14 w 14"/>
                    <a:gd name="T15" fmla="*/ 6 h 8"/>
                    <a:gd name="T16" fmla="*/ 13 w 14"/>
                    <a:gd name="T17" fmla="*/ 3 h 8"/>
                    <a:gd name="T18" fmla="*/ 8 w 14"/>
                    <a:gd name="T19" fmla="*/ 0 h 8"/>
                    <a:gd name="T20" fmla="*/ 3 w 14"/>
                    <a:gd name="T2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" h="8">
                      <a:moveTo>
                        <a:pt x="3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1"/>
                        <a:pt x="6" y="7"/>
                        <a:pt x="6" y="7"/>
                      </a:cubicBezTo>
                      <a:cubicBezTo>
                        <a:pt x="6" y="7"/>
                        <a:pt x="9" y="8"/>
                        <a:pt x="12" y="8"/>
                      </a:cubicBezTo>
                      <a:cubicBezTo>
                        <a:pt x="12" y="8"/>
                        <a:pt x="13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2" y="2"/>
                        <a:pt x="10" y="1"/>
                        <a:pt x="8" y="0"/>
                      </a:cubicBezTo>
                      <a:cubicBezTo>
                        <a:pt x="8" y="0"/>
                        <a:pt x="6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Freeform 81"/>
                <p:cNvSpPr/>
                <p:nvPr/>
              </p:nvSpPr>
              <p:spPr bwMode="auto">
                <a:xfrm>
                  <a:off x="6308725" y="920751"/>
                  <a:ext cx="195263" cy="112713"/>
                </a:xfrm>
                <a:custGeom>
                  <a:avLst/>
                  <a:gdLst>
                    <a:gd name="T0" fmla="*/ 37 w 52"/>
                    <a:gd name="T1" fmla="*/ 0 h 30"/>
                    <a:gd name="T2" fmla="*/ 35 w 52"/>
                    <a:gd name="T3" fmla="*/ 3 h 30"/>
                    <a:gd name="T4" fmla="*/ 32 w 52"/>
                    <a:gd name="T5" fmla="*/ 6 h 30"/>
                    <a:gd name="T6" fmla="*/ 28 w 52"/>
                    <a:gd name="T7" fmla="*/ 6 h 30"/>
                    <a:gd name="T8" fmla="*/ 25 w 52"/>
                    <a:gd name="T9" fmla="*/ 5 h 30"/>
                    <a:gd name="T10" fmla="*/ 23 w 52"/>
                    <a:gd name="T11" fmla="*/ 10 h 30"/>
                    <a:gd name="T12" fmla="*/ 21 w 52"/>
                    <a:gd name="T13" fmla="*/ 7 h 30"/>
                    <a:gd name="T14" fmla="*/ 19 w 52"/>
                    <a:gd name="T15" fmla="*/ 7 h 30"/>
                    <a:gd name="T16" fmla="*/ 17 w 52"/>
                    <a:gd name="T17" fmla="*/ 12 h 30"/>
                    <a:gd name="T18" fmla="*/ 14 w 52"/>
                    <a:gd name="T19" fmla="*/ 12 h 30"/>
                    <a:gd name="T20" fmla="*/ 13 w 52"/>
                    <a:gd name="T21" fmla="*/ 9 h 30"/>
                    <a:gd name="T22" fmla="*/ 9 w 52"/>
                    <a:gd name="T23" fmla="*/ 6 h 30"/>
                    <a:gd name="T24" fmla="*/ 4 w 52"/>
                    <a:gd name="T25" fmla="*/ 5 h 30"/>
                    <a:gd name="T26" fmla="*/ 2 w 52"/>
                    <a:gd name="T27" fmla="*/ 10 h 30"/>
                    <a:gd name="T28" fmla="*/ 0 w 52"/>
                    <a:gd name="T29" fmla="*/ 16 h 30"/>
                    <a:gd name="T30" fmla="*/ 5 w 52"/>
                    <a:gd name="T31" fmla="*/ 15 h 30"/>
                    <a:gd name="T32" fmla="*/ 7 w 52"/>
                    <a:gd name="T33" fmla="*/ 18 h 30"/>
                    <a:gd name="T34" fmla="*/ 3 w 52"/>
                    <a:gd name="T35" fmla="*/ 18 h 30"/>
                    <a:gd name="T36" fmla="*/ 3 w 52"/>
                    <a:gd name="T37" fmla="*/ 21 h 30"/>
                    <a:gd name="T38" fmla="*/ 8 w 52"/>
                    <a:gd name="T39" fmla="*/ 21 h 30"/>
                    <a:gd name="T40" fmla="*/ 11 w 52"/>
                    <a:gd name="T41" fmla="*/ 21 h 30"/>
                    <a:gd name="T42" fmla="*/ 14 w 52"/>
                    <a:gd name="T43" fmla="*/ 23 h 30"/>
                    <a:gd name="T44" fmla="*/ 9 w 52"/>
                    <a:gd name="T45" fmla="*/ 28 h 30"/>
                    <a:gd name="T46" fmla="*/ 14 w 52"/>
                    <a:gd name="T47" fmla="*/ 28 h 30"/>
                    <a:gd name="T48" fmla="*/ 21 w 52"/>
                    <a:gd name="T49" fmla="*/ 27 h 30"/>
                    <a:gd name="T50" fmla="*/ 26 w 52"/>
                    <a:gd name="T51" fmla="*/ 30 h 30"/>
                    <a:gd name="T52" fmla="*/ 32 w 52"/>
                    <a:gd name="T53" fmla="*/ 29 h 30"/>
                    <a:gd name="T54" fmla="*/ 43 w 52"/>
                    <a:gd name="T55" fmla="*/ 22 h 30"/>
                    <a:gd name="T56" fmla="*/ 52 w 52"/>
                    <a:gd name="T57" fmla="*/ 11 h 30"/>
                    <a:gd name="T58" fmla="*/ 52 w 52"/>
                    <a:gd name="T59" fmla="*/ 11 h 30"/>
                    <a:gd name="T60" fmla="*/ 48 w 52"/>
                    <a:gd name="T61" fmla="*/ 6 h 30"/>
                    <a:gd name="T62" fmla="*/ 43 w 52"/>
                    <a:gd name="T63" fmla="*/ 4 h 30"/>
                    <a:gd name="T64" fmla="*/ 37 w 52"/>
                    <a:gd name="T6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2" h="30">
                      <a:moveTo>
                        <a:pt x="37" y="0"/>
                      </a:move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7" y="6"/>
                        <a:pt x="26" y="5"/>
                        <a:pt x="25" y="5"/>
                      </a:cubicBezTo>
                      <a:cubicBezTo>
                        <a:pt x="24" y="9"/>
                        <a:pt x="23" y="10"/>
                        <a:pt x="23" y="10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2"/>
                        <a:pt x="15" y="12"/>
                        <a:pt x="14" y="12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21"/>
                        <a:pt x="10" y="21"/>
                        <a:pt x="11" y="21"/>
                      </a:cubicBezTo>
                      <a:cubicBezTo>
                        <a:pt x="14" y="22"/>
                        <a:pt x="14" y="22"/>
                        <a:pt x="14" y="23"/>
                      </a:cubicBezTo>
                      <a:cubicBezTo>
                        <a:pt x="14" y="23"/>
                        <a:pt x="13" y="24"/>
                        <a:pt x="9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6" y="28"/>
                        <a:pt x="19" y="28"/>
                        <a:pt x="21" y="27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8" y="29"/>
                        <a:pt x="30" y="29"/>
                        <a:pt x="32" y="29"/>
                      </a:cubicBezTo>
                      <a:cubicBezTo>
                        <a:pt x="35" y="26"/>
                        <a:pt x="37" y="23"/>
                        <a:pt x="43" y="22"/>
                      </a:cubicBezTo>
                      <a:cubicBezTo>
                        <a:pt x="45" y="21"/>
                        <a:pt x="46" y="21"/>
                        <a:pt x="52" y="11"/>
                      </a:cubicBez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3" y="4"/>
                        <a:pt x="43" y="4"/>
                        <a:pt x="43" y="4"/>
                      </a:cubicBezTo>
                      <a:cubicBezTo>
                        <a:pt x="37" y="0"/>
                        <a:pt x="37" y="0"/>
                        <a:pt x="3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Freeform 82"/>
                <p:cNvSpPr/>
                <p:nvPr/>
              </p:nvSpPr>
              <p:spPr bwMode="auto">
                <a:xfrm>
                  <a:off x="6673850" y="1254126"/>
                  <a:ext cx="104775" cy="120650"/>
                </a:xfrm>
                <a:custGeom>
                  <a:avLst/>
                  <a:gdLst>
                    <a:gd name="T0" fmla="*/ 20 w 28"/>
                    <a:gd name="T1" fmla="*/ 0 h 32"/>
                    <a:gd name="T2" fmla="*/ 19 w 28"/>
                    <a:gd name="T3" fmla="*/ 0 h 32"/>
                    <a:gd name="T4" fmla="*/ 18 w 28"/>
                    <a:gd name="T5" fmla="*/ 0 h 32"/>
                    <a:gd name="T6" fmla="*/ 17 w 28"/>
                    <a:gd name="T7" fmla="*/ 1 h 32"/>
                    <a:gd name="T8" fmla="*/ 16 w 28"/>
                    <a:gd name="T9" fmla="*/ 1 h 32"/>
                    <a:gd name="T10" fmla="*/ 15 w 28"/>
                    <a:gd name="T11" fmla="*/ 1 h 32"/>
                    <a:gd name="T12" fmla="*/ 14 w 28"/>
                    <a:gd name="T13" fmla="*/ 1 h 32"/>
                    <a:gd name="T14" fmla="*/ 13 w 28"/>
                    <a:gd name="T15" fmla="*/ 1 h 32"/>
                    <a:gd name="T16" fmla="*/ 13 w 28"/>
                    <a:gd name="T17" fmla="*/ 1 h 32"/>
                    <a:gd name="T18" fmla="*/ 6 w 28"/>
                    <a:gd name="T19" fmla="*/ 9 h 32"/>
                    <a:gd name="T20" fmla="*/ 1 w 28"/>
                    <a:gd name="T21" fmla="*/ 8 h 32"/>
                    <a:gd name="T22" fmla="*/ 1 w 28"/>
                    <a:gd name="T23" fmla="*/ 14 h 32"/>
                    <a:gd name="T24" fmla="*/ 0 w 28"/>
                    <a:gd name="T25" fmla="*/ 17 h 32"/>
                    <a:gd name="T26" fmla="*/ 6 w 28"/>
                    <a:gd name="T27" fmla="*/ 16 h 32"/>
                    <a:gd name="T28" fmla="*/ 9 w 28"/>
                    <a:gd name="T29" fmla="*/ 19 h 32"/>
                    <a:gd name="T30" fmla="*/ 6 w 28"/>
                    <a:gd name="T31" fmla="*/ 20 h 32"/>
                    <a:gd name="T32" fmla="*/ 4 w 28"/>
                    <a:gd name="T33" fmla="*/ 26 h 32"/>
                    <a:gd name="T34" fmla="*/ 6 w 28"/>
                    <a:gd name="T35" fmla="*/ 30 h 32"/>
                    <a:gd name="T36" fmla="*/ 12 w 28"/>
                    <a:gd name="T37" fmla="*/ 32 h 32"/>
                    <a:gd name="T38" fmla="*/ 26 w 28"/>
                    <a:gd name="T39" fmla="*/ 22 h 32"/>
                    <a:gd name="T40" fmla="*/ 24 w 28"/>
                    <a:gd name="T41" fmla="*/ 13 h 32"/>
                    <a:gd name="T42" fmla="*/ 21 w 28"/>
                    <a:gd name="T43" fmla="*/ 10 h 32"/>
                    <a:gd name="T44" fmla="*/ 26 w 28"/>
                    <a:gd name="T45" fmla="*/ 5 h 32"/>
                    <a:gd name="T46" fmla="*/ 20 w 28"/>
                    <a:gd name="T47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" h="32">
                      <a:moveTo>
                        <a:pt x="20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"/>
                        <a:pt x="17" y="1"/>
                        <a:pt x="17" y="1"/>
                      </a:cubicBezTo>
                      <a:cubicBezTo>
                        <a:pt x="17" y="1"/>
                        <a:pt x="16" y="1"/>
                        <a:pt x="16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7"/>
                        <a:pt x="9" y="9"/>
                        <a:pt x="6" y="9"/>
                      </a:cubicBezTo>
                      <a:cubicBezTo>
                        <a:pt x="4" y="9"/>
                        <a:pt x="3" y="9"/>
                        <a:pt x="1" y="8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" y="17"/>
                        <a:pt x="4" y="17"/>
                        <a:pt x="6" y="16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7" y="31"/>
                        <a:pt x="10" y="31"/>
                        <a:pt x="12" y="32"/>
                      </a:cubicBezTo>
                      <a:cubicBezTo>
                        <a:pt x="16" y="28"/>
                        <a:pt x="22" y="26"/>
                        <a:pt x="26" y="22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5" y="6"/>
                        <a:pt x="26" y="5"/>
                        <a:pt x="26" y="5"/>
                      </a:cubicBezTo>
                      <a:cubicBezTo>
                        <a:pt x="28" y="3"/>
                        <a:pt x="22" y="0"/>
                        <a:pt x="2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Freeform 83"/>
                <p:cNvSpPr/>
                <p:nvPr/>
              </p:nvSpPr>
              <p:spPr bwMode="auto">
                <a:xfrm>
                  <a:off x="6726238" y="1130301"/>
                  <a:ext cx="225425" cy="271463"/>
                </a:xfrm>
                <a:custGeom>
                  <a:avLst/>
                  <a:gdLst>
                    <a:gd name="T0" fmla="*/ 2 w 60"/>
                    <a:gd name="T1" fmla="*/ 0 h 72"/>
                    <a:gd name="T2" fmla="*/ 0 w 60"/>
                    <a:gd name="T3" fmla="*/ 8 h 72"/>
                    <a:gd name="T4" fmla="*/ 4 w 60"/>
                    <a:gd name="T5" fmla="*/ 17 h 72"/>
                    <a:gd name="T6" fmla="*/ 6 w 60"/>
                    <a:gd name="T7" fmla="*/ 21 h 72"/>
                    <a:gd name="T8" fmla="*/ 9 w 60"/>
                    <a:gd name="T9" fmla="*/ 25 h 72"/>
                    <a:gd name="T10" fmla="*/ 15 w 60"/>
                    <a:gd name="T11" fmla="*/ 26 h 72"/>
                    <a:gd name="T12" fmla="*/ 12 w 60"/>
                    <a:gd name="T13" fmla="*/ 31 h 72"/>
                    <a:gd name="T14" fmla="*/ 21 w 60"/>
                    <a:gd name="T15" fmla="*/ 33 h 72"/>
                    <a:gd name="T16" fmla="*/ 25 w 60"/>
                    <a:gd name="T17" fmla="*/ 31 h 72"/>
                    <a:gd name="T18" fmla="*/ 28 w 60"/>
                    <a:gd name="T19" fmla="*/ 36 h 72"/>
                    <a:gd name="T20" fmla="*/ 27 w 60"/>
                    <a:gd name="T21" fmla="*/ 44 h 72"/>
                    <a:gd name="T22" fmla="*/ 21 w 60"/>
                    <a:gd name="T23" fmla="*/ 46 h 72"/>
                    <a:gd name="T24" fmla="*/ 21 w 60"/>
                    <a:gd name="T25" fmla="*/ 57 h 72"/>
                    <a:gd name="T26" fmla="*/ 27 w 60"/>
                    <a:gd name="T27" fmla="*/ 57 h 72"/>
                    <a:gd name="T28" fmla="*/ 36 w 60"/>
                    <a:gd name="T29" fmla="*/ 56 h 72"/>
                    <a:gd name="T30" fmla="*/ 38 w 60"/>
                    <a:gd name="T31" fmla="*/ 57 h 72"/>
                    <a:gd name="T32" fmla="*/ 29 w 60"/>
                    <a:gd name="T33" fmla="*/ 61 h 72"/>
                    <a:gd name="T34" fmla="*/ 26 w 60"/>
                    <a:gd name="T35" fmla="*/ 72 h 72"/>
                    <a:gd name="T36" fmla="*/ 35 w 60"/>
                    <a:gd name="T37" fmla="*/ 64 h 72"/>
                    <a:gd name="T38" fmla="*/ 47 w 60"/>
                    <a:gd name="T39" fmla="*/ 63 h 72"/>
                    <a:gd name="T40" fmla="*/ 58 w 60"/>
                    <a:gd name="T41" fmla="*/ 60 h 72"/>
                    <a:gd name="T42" fmla="*/ 54 w 60"/>
                    <a:gd name="T43" fmla="*/ 55 h 72"/>
                    <a:gd name="T44" fmla="*/ 55 w 60"/>
                    <a:gd name="T45" fmla="*/ 43 h 72"/>
                    <a:gd name="T46" fmla="*/ 46 w 60"/>
                    <a:gd name="T47" fmla="*/ 44 h 72"/>
                    <a:gd name="T48" fmla="*/ 36 w 60"/>
                    <a:gd name="T49" fmla="*/ 30 h 72"/>
                    <a:gd name="T50" fmla="*/ 30 w 60"/>
                    <a:gd name="T51" fmla="*/ 24 h 72"/>
                    <a:gd name="T52" fmla="*/ 22 w 60"/>
                    <a:gd name="T53" fmla="*/ 21 h 72"/>
                    <a:gd name="T54" fmla="*/ 19 w 60"/>
                    <a:gd name="T55" fmla="*/ 25 h 72"/>
                    <a:gd name="T56" fmla="*/ 19 w 60"/>
                    <a:gd name="T57" fmla="*/ 18 h 72"/>
                    <a:gd name="T58" fmla="*/ 21 w 60"/>
                    <a:gd name="T59" fmla="*/ 6 h 72"/>
                    <a:gd name="T60" fmla="*/ 12 w 60"/>
                    <a:gd name="T61" fmla="*/ 10 h 72"/>
                    <a:gd name="T62" fmla="*/ 11 w 60"/>
                    <a:gd name="T63" fmla="*/ 5 h 72"/>
                    <a:gd name="T64" fmla="*/ 7 w 60"/>
                    <a:gd name="T6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" h="72">
                      <a:moveTo>
                        <a:pt x="7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2" y="8"/>
                        <a:pt x="1" y="8"/>
                        <a:pt x="0" y="8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7" y="34"/>
                        <a:pt x="19" y="34"/>
                        <a:pt x="21" y="33"/>
                      </a:cubicBez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30" y="43"/>
                        <a:pt x="30" y="43"/>
                        <a:pt x="30" y="43"/>
                      </a:cubicBezTo>
                      <a:cubicBezTo>
                        <a:pt x="29" y="44"/>
                        <a:pt x="28" y="44"/>
                        <a:pt x="27" y="44"/>
                      </a:cubicBezTo>
                      <a:cubicBezTo>
                        <a:pt x="24" y="44"/>
                        <a:pt x="24" y="44"/>
                        <a:pt x="24" y="44"/>
                      </a:cubicBezTo>
                      <a:cubicBezTo>
                        <a:pt x="23" y="44"/>
                        <a:pt x="22" y="45"/>
                        <a:pt x="21" y="46"/>
                      </a:cubicBezTo>
                      <a:cubicBezTo>
                        <a:pt x="26" y="48"/>
                        <a:pt x="26" y="49"/>
                        <a:pt x="22" y="53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23" y="59"/>
                        <a:pt x="23" y="59"/>
                        <a:pt x="23" y="59"/>
                      </a:cubicBezTo>
                      <a:cubicBezTo>
                        <a:pt x="27" y="57"/>
                        <a:pt x="27" y="57"/>
                        <a:pt x="27" y="57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36" y="56"/>
                        <a:pt x="36" y="56"/>
                        <a:pt x="36" y="56"/>
                      </a:cubicBezTo>
                      <a:cubicBezTo>
                        <a:pt x="37" y="54"/>
                        <a:pt x="37" y="54"/>
                        <a:pt x="37" y="54"/>
                      </a:cubicBezTo>
                      <a:cubicBezTo>
                        <a:pt x="37" y="55"/>
                        <a:pt x="38" y="56"/>
                        <a:pt x="38" y="57"/>
                      </a:cubicBezTo>
                      <a:cubicBezTo>
                        <a:pt x="34" y="61"/>
                        <a:pt x="34" y="61"/>
                        <a:pt x="34" y="61"/>
                      </a:cubicBezTo>
                      <a:cubicBezTo>
                        <a:pt x="29" y="61"/>
                        <a:pt x="29" y="61"/>
                        <a:pt x="29" y="61"/>
                      </a:cubicBez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23" y="71"/>
                        <a:pt x="25" y="71"/>
                        <a:pt x="26" y="72"/>
                      </a:cubicBezTo>
                      <a:cubicBezTo>
                        <a:pt x="30" y="69"/>
                        <a:pt x="32" y="68"/>
                        <a:pt x="34" y="68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6" y="63"/>
                        <a:pt x="38" y="63"/>
                        <a:pt x="40" y="63"/>
                      </a:cubicBezTo>
                      <a:cubicBezTo>
                        <a:pt x="47" y="63"/>
                        <a:pt x="47" y="63"/>
                        <a:pt x="47" y="63"/>
                      </a:cubicBezTo>
                      <a:cubicBezTo>
                        <a:pt x="49" y="63"/>
                        <a:pt x="51" y="62"/>
                        <a:pt x="54" y="62"/>
                      </a:cubicBezTo>
                      <a:cubicBezTo>
                        <a:pt x="58" y="60"/>
                        <a:pt x="58" y="60"/>
                        <a:pt x="58" y="60"/>
                      </a:cubicBezTo>
                      <a:cubicBezTo>
                        <a:pt x="60" y="56"/>
                        <a:pt x="60" y="56"/>
                        <a:pt x="60" y="56"/>
                      </a:cubicBezTo>
                      <a:cubicBezTo>
                        <a:pt x="54" y="55"/>
                        <a:pt x="54" y="55"/>
                        <a:pt x="54" y="55"/>
                      </a:cubicBezTo>
                      <a:cubicBezTo>
                        <a:pt x="56" y="52"/>
                        <a:pt x="59" y="50"/>
                        <a:pt x="59" y="47"/>
                      </a:cubicBezTo>
                      <a:cubicBezTo>
                        <a:pt x="59" y="46"/>
                        <a:pt x="60" y="45"/>
                        <a:pt x="55" y="43"/>
                      </a:cubicBezTo>
                      <a:cubicBezTo>
                        <a:pt x="50" y="45"/>
                        <a:pt x="50" y="45"/>
                        <a:pt x="50" y="45"/>
                      </a:cubicBezTo>
                      <a:cubicBezTo>
                        <a:pt x="46" y="44"/>
                        <a:pt x="46" y="44"/>
                        <a:pt x="46" y="44"/>
                      </a:cubicBez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0" y="24"/>
                        <a:pt x="30" y="24"/>
                        <a:pt x="30" y="24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5" y="21"/>
                        <a:pt x="24" y="21"/>
                        <a:pt x="22" y="21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0" y="25"/>
                        <a:pt x="19" y="25"/>
                      </a:cubicBezTo>
                      <a:cubicBezTo>
                        <a:pt x="18" y="24"/>
                        <a:pt x="18" y="23"/>
                        <a:pt x="18" y="22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Freeform 84"/>
                <p:cNvSpPr/>
                <p:nvPr/>
              </p:nvSpPr>
              <p:spPr bwMode="auto">
                <a:xfrm>
                  <a:off x="6586538" y="442913"/>
                  <a:ext cx="82550" cy="30163"/>
                </a:xfrm>
                <a:custGeom>
                  <a:avLst/>
                  <a:gdLst>
                    <a:gd name="T0" fmla="*/ 10 w 22"/>
                    <a:gd name="T1" fmla="*/ 0 h 8"/>
                    <a:gd name="T2" fmla="*/ 9 w 22"/>
                    <a:gd name="T3" fmla="*/ 1 h 8"/>
                    <a:gd name="T4" fmla="*/ 6 w 22"/>
                    <a:gd name="T5" fmla="*/ 0 h 8"/>
                    <a:gd name="T6" fmla="*/ 7 w 22"/>
                    <a:gd name="T7" fmla="*/ 1 h 8"/>
                    <a:gd name="T8" fmla="*/ 3 w 22"/>
                    <a:gd name="T9" fmla="*/ 1 h 8"/>
                    <a:gd name="T10" fmla="*/ 0 w 22"/>
                    <a:gd name="T11" fmla="*/ 1 h 8"/>
                    <a:gd name="T12" fmla="*/ 0 w 22"/>
                    <a:gd name="T13" fmla="*/ 4 h 8"/>
                    <a:gd name="T14" fmla="*/ 4 w 22"/>
                    <a:gd name="T15" fmla="*/ 6 h 8"/>
                    <a:gd name="T16" fmla="*/ 7 w 22"/>
                    <a:gd name="T17" fmla="*/ 6 h 8"/>
                    <a:gd name="T18" fmla="*/ 7 w 22"/>
                    <a:gd name="T19" fmla="*/ 5 h 8"/>
                    <a:gd name="T20" fmla="*/ 9 w 22"/>
                    <a:gd name="T21" fmla="*/ 4 h 8"/>
                    <a:gd name="T22" fmla="*/ 11 w 22"/>
                    <a:gd name="T23" fmla="*/ 4 h 8"/>
                    <a:gd name="T24" fmla="*/ 11 w 22"/>
                    <a:gd name="T25" fmla="*/ 5 h 8"/>
                    <a:gd name="T26" fmla="*/ 9 w 22"/>
                    <a:gd name="T27" fmla="*/ 5 h 8"/>
                    <a:gd name="T28" fmla="*/ 11 w 22"/>
                    <a:gd name="T29" fmla="*/ 7 h 8"/>
                    <a:gd name="T30" fmla="*/ 14 w 22"/>
                    <a:gd name="T31" fmla="*/ 7 h 8"/>
                    <a:gd name="T32" fmla="*/ 15 w 22"/>
                    <a:gd name="T33" fmla="*/ 6 h 8"/>
                    <a:gd name="T34" fmla="*/ 18 w 22"/>
                    <a:gd name="T35" fmla="*/ 7 h 8"/>
                    <a:gd name="T36" fmla="*/ 22 w 22"/>
                    <a:gd name="T37" fmla="*/ 8 h 8"/>
                    <a:gd name="T38" fmla="*/ 19 w 22"/>
                    <a:gd name="T39" fmla="*/ 5 h 8"/>
                    <a:gd name="T40" fmla="*/ 22 w 22"/>
                    <a:gd name="T41" fmla="*/ 5 h 8"/>
                    <a:gd name="T42" fmla="*/ 20 w 22"/>
                    <a:gd name="T43" fmla="*/ 3 h 8"/>
                    <a:gd name="T44" fmla="*/ 17 w 22"/>
                    <a:gd name="T45" fmla="*/ 0 h 8"/>
                    <a:gd name="T46" fmla="*/ 10 w 22"/>
                    <a:gd name="T4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8">
                      <a:moveTo>
                        <a:pt x="10" y="0"/>
                      </a:move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5"/>
                        <a:pt x="10" y="5"/>
                        <a:pt x="9" y="5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0" y="0"/>
                        <a:pt x="10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 85"/>
                <p:cNvSpPr/>
                <p:nvPr/>
              </p:nvSpPr>
              <p:spPr bwMode="auto">
                <a:xfrm>
                  <a:off x="7056438" y="1171576"/>
                  <a:ext cx="22225" cy="22225"/>
                </a:xfrm>
                <a:custGeom>
                  <a:avLst/>
                  <a:gdLst>
                    <a:gd name="T0" fmla="*/ 3 w 6"/>
                    <a:gd name="T1" fmla="*/ 0 h 6"/>
                    <a:gd name="T2" fmla="*/ 0 w 6"/>
                    <a:gd name="T3" fmla="*/ 1 h 6"/>
                    <a:gd name="T4" fmla="*/ 1 w 6"/>
                    <a:gd name="T5" fmla="*/ 4 h 6"/>
                    <a:gd name="T6" fmla="*/ 6 w 6"/>
                    <a:gd name="T7" fmla="*/ 6 h 6"/>
                    <a:gd name="T8" fmla="*/ 5 w 6"/>
                    <a:gd name="T9" fmla="*/ 2 h 6"/>
                    <a:gd name="T10" fmla="*/ 3 w 6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6">
                      <a:moveTo>
                        <a:pt x="3" y="0"/>
                      </a:moveTo>
                      <a:cubicBezTo>
                        <a:pt x="2" y="1"/>
                        <a:pt x="0" y="1"/>
                        <a:pt x="0" y="1"/>
                      </a:cubicBez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2" y="5"/>
                        <a:pt x="6" y="6"/>
                        <a:pt x="6" y="6"/>
                      </a:cubicBezTo>
                      <a:cubicBezTo>
                        <a:pt x="6" y="6"/>
                        <a:pt x="5" y="2"/>
                        <a:pt x="5" y="2"/>
                      </a:cubicBezTo>
                      <a:cubicBezTo>
                        <a:pt x="5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 86"/>
                <p:cNvSpPr/>
                <p:nvPr/>
              </p:nvSpPr>
              <p:spPr bwMode="auto">
                <a:xfrm>
                  <a:off x="7072313" y="1163638"/>
                  <a:ext cx="33338" cy="23813"/>
                </a:xfrm>
                <a:custGeom>
                  <a:avLst/>
                  <a:gdLst>
                    <a:gd name="T0" fmla="*/ 4 w 9"/>
                    <a:gd name="T1" fmla="*/ 0 h 6"/>
                    <a:gd name="T2" fmla="*/ 1 w 9"/>
                    <a:gd name="T3" fmla="*/ 1 h 6"/>
                    <a:gd name="T4" fmla="*/ 5 w 9"/>
                    <a:gd name="T5" fmla="*/ 6 h 6"/>
                    <a:gd name="T6" fmla="*/ 7 w 9"/>
                    <a:gd name="T7" fmla="*/ 6 h 6"/>
                    <a:gd name="T8" fmla="*/ 9 w 9"/>
                    <a:gd name="T9" fmla="*/ 6 h 6"/>
                    <a:gd name="T10" fmla="*/ 7 w 9"/>
                    <a:gd name="T11" fmla="*/ 2 h 6"/>
                    <a:gd name="T12" fmla="*/ 4 w 9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6">
                      <a:moveTo>
                        <a:pt x="4" y="0"/>
                      </a:move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2"/>
                        <a:pt x="3" y="5"/>
                        <a:pt x="5" y="6"/>
                      </a:cubicBezTo>
                      <a:cubicBezTo>
                        <a:pt x="5" y="6"/>
                        <a:pt x="6" y="6"/>
                        <a:pt x="7" y="6"/>
                      </a:cubicBezTo>
                      <a:cubicBezTo>
                        <a:pt x="7" y="6"/>
                        <a:pt x="8" y="6"/>
                        <a:pt x="9" y="6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 87"/>
                <p:cNvSpPr/>
                <p:nvPr/>
              </p:nvSpPr>
              <p:spPr bwMode="auto">
                <a:xfrm>
                  <a:off x="7086600" y="1152526"/>
                  <a:ext cx="22225" cy="15875"/>
                </a:xfrm>
                <a:custGeom>
                  <a:avLst/>
                  <a:gdLst>
                    <a:gd name="T0" fmla="*/ 0 w 6"/>
                    <a:gd name="T1" fmla="*/ 0 h 4"/>
                    <a:gd name="T2" fmla="*/ 1 w 6"/>
                    <a:gd name="T3" fmla="*/ 2 h 4"/>
                    <a:gd name="T4" fmla="*/ 4 w 6"/>
                    <a:gd name="T5" fmla="*/ 4 h 4"/>
                    <a:gd name="T6" fmla="*/ 4 w 6"/>
                    <a:gd name="T7" fmla="*/ 4 h 4"/>
                    <a:gd name="T8" fmla="*/ 6 w 6"/>
                    <a:gd name="T9" fmla="*/ 4 h 4"/>
                    <a:gd name="T10" fmla="*/ 3 w 6"/>
                    <a:gd name="T11" fmla="*/ 0 h 4"/>
                    <a:gd name="T12" fmla="*/ 0 w 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3"/>
                        <a:pt x="3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6" y="4"/>
                        <a:pt x="6" y="4"/>
                      </a:cubicBezTo>
                      <a:cubicBezTo>
                        <a:pt x="6" y="4"/>
                        <a:pt x="5" y="3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 88"/>
                <p:cNvSpPr/>
                <p:nvPr/>
              </p:nvSpPr>
              <p:spPr bwMode="auto">
                <a:xfrm>
                  <a:off x="6789738" y="315913"/>
                  <a:ext cx="74613" cy="19050"/>
                </a:xfrm>
                <a:custGeom>
                  <a:avLst/>
                  <a:gdLst>
                    <a:gd name="T0" fmla="*/ 0 w 20"/>
                    <a:gd name="T1" fmla="*/ 0 h 5"/>
                    <a:gd name="T2" fmla="*/ 0 w 20"/>
                    <a:gd name="T3" fmla="*/ 0 h 5"/>
                    <a:gd name="T4" fmla="*/ 5 w 20"/>
                    <a:gd name="T5" fmla="*/ 2 h 5"/>
                    <a:gd name="T6" fmla="*/ 8 w 20"/>
                    <a:gd name="T7" fmla="*/ 3 h 5"/>
                    <a:gd name="T8" fmla="*/ 13 w 20"/>
                    <a:gd name="T9" fmla="*/ 4 h 5"/>
                    <a:gd name="T10" fmla="*/ 20 w 20"/>
                    <a:gd name="T11" fmla="*/ 5 h 5"/>
                    <a:gd name="T12" fmla="*/ 20 w 20"/>
                    <a:gd name="T13" fmla="*/ 5 h 5"/>
                    <a:gd name="T14" fmla="*/ 9 w 20"/>
                    <a:gd name="T15" fmla="*/ 2 h 5"/>
                    <a:gd name="T16" fmla="*/ 0 w 20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8" y="5"/>
                        <a:pt x="19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7" y="4"/>
                        <a:pt x="16" y="3"/>
                        <a:pt x="9" y="2"/>
                      </a:cubicBezTo>
                      <a:cubicBezTo>
                        <a:pt x="9" y="2"/>
                        <a:pt x="2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 89"/>
                <p:cNvSpPr/>
                <p:nvPr/>
              </p:nvSpPr>
              <p:spPr bwMode="auto">
                <a:xfrm>
                  <a:off x="6858000" y="330201"/>
                  <a:ext cx="74613" cy="19050"/>
                </a:xfrm>
                <a:custGeom>
                  <a:avLst/>
                  <a:gdLst>
                    <a:gd name="T0" fmla="*/ 1 w 20"/>
                    <a:gd name="T1" fmla="*/ 0 h 5"/>
                    <a:gd name="T2" fmla="*/ 4 w 20"/>
                    <a:gd name="T3" fmla="*/ 1 h 5"/>
                    <a:gd name="T4" fmla="*/ 1 w 20"/>
                    <a:gd name="T5" fmla="*/ 0 h 5"/>
                    <a:gd name="T6" fmla="*/ 0 w 20"/>
                    <a:gd name="T7" fmla="*/ 0 h 5"/>
                    <a:gd name="T8" fmla="*/ 11 w 20"/>
                    <a:gd name="T9" fmla="*/ 3 h 5"/>
                    <a:gd name="T10" fmla="*/ 18 w 20"/>
                    <a:gd name="T11" fmla="*/ 5 h 5"/>
                    <a:gd name="T12" fmla="*/ 18 w 20"/>
                    <a:gd name="T13" fmla="*/ 5 h 5"/>
                    <a:gd name="T14" fmla="*/ 17 w 20"/>
                    <a:gd name="T15" fmla="*/ 5 h 5"/>
                    <a:gd name="T16" fmla="*/ 20 w 20"/>
                    <a:gd name="T17" fmla="*/ 5 h 5"/>
                    <a:gd name="T18" fmla="*/ 20 w 20"/>
                    <a:gd name="T19" fmla="*/ 5 h 5"/>
                    <a:gd name="T20" fmla="*/ 18 w 20"/>
                    <a:gd name="T21" fmla="*/ 4 h 5"/>
                    <a:gd name="T22" fmla="*/ 14 w 20"/>
                    <a:gd name="T23" fmla="*/ 3 h 5"/>
                    <a:gd name="T24" fmla="*/ 8 w 20"/>
                    <a:gd name="T25" fmla="*/ 1 h 5"/>
                    <a:gd name="T26" fmla="*/ 4 w 20"/>
                    <a:gd name="T27" fmla="*/ 0 h 5"/>
                    <a:gd name="T28" fmla="*/ 1 w 20"/>
                    <a:gd name="T2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5">
                      <a:moveTo>
                        <a:pt x="1" y="0"/>
                      </a:moveTo>
                      <a:cubicBezTo>
                        <a:pt x="2" y="0"/>
                        <a:pt x="3" y="0"/>
                        <a:pt x="4" y="1"/>
                      </a:cubicBezTo>
                      <a:cubicBezTo>
                        <a:pt x="3" y="1"/>
                        <a:pt x="3" y="1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7" y="2"/>
                        <a:pt x="11" y="3"/>
                      </a:cubicBezTo>
                      <a:cubicBezTo>
                        <a:pt x="11" y="3"/>
                        <a:pt x="17" y="5"/>
                        <a:pt x="18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5"/>
                        <a:pt x="19" y="4"/>
                        <a:pt x="18" y="4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2" y="3"/>
                        <a:pt x="10" y="2"/>
                        <a:pt x="8" y="1"/>
                      </a:cubicBezTo>
                      <a:cubicBezTo>
                        <a:pt x="7" y="1"/>
                        <a:pt x="6" y="1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 90"/>
                <p:cNvSpPr/>
                <p:nvPr/>
              </p:nvSpPr>
              <p:spPr bwMode="auto">
                <a:xfrm>
                  <a:off x="6888163" y="334963"/>
                  <a:ext cx="88900" cy="25400"/>
                </a:xfrm>
                <a:custGeom>
                  <a:avLst/>
                  <a:gdLst>
                    <a:gd name="T0" fmla="*/ 0 w 24"/>
                    <a:gd name="T1" fmla="*/ 0 h 7"/>
                    <a:gd name="T2" fmla="*/ 24 w 24"/>
                    <a:gd name="T3" fmla="*/ 7 h 7"/>
                    <a:gd name="T4" fmla="*/ 15 w 24"/>
                    <a:gd name="T5" fmla="*/ 4 h 7"/>
                    <a:gd name="T6" fmla="*/ 8 w 24"/>
                    <a:gd name="T7" fmla="*/ 2 h 7"/>
                    <a:gd name="T8" fmla="*/ 2 w 24"/>
                    <a:gd name="T9" fmla="*/ 0 h 7"/>
                    <a:gd name="T10" fmla="*/ 2 w 24"/>
                    <a:gd name="T11" fmla="*/ 0 h 7"/>
                    <a:gd name="T12" fmla="*/ 4 w 24"/>
                    <a:gd name="T13" fmla="*/ 1 h 7"/>
                    <a:gd name="T14" fmla="*/ 0 w 24"/>
                    <a:gd name="T1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7">
                      <a:moveTo>
                        <a:pt x="0" y="0"/>
                      </a:moveTo>
                      <a:cubicBezTo>
                        <a:pt x="0" y="0"/>
                        <a:pt x="23" y="7"/>
                        <a:pt x="24" y="7"/>
                      </a:cubicBezTo>
                      <a:cubicBezTo>
                        <a:pt x="23" y="7"/>
                        <a:pt x="15" y="4"/>
                        <a:pt x="15" y="4"/>
                      </a:cubicBezTo>
                      <a:cubicBezTo>
                        <a:pt x="15" y="4"/>
                        <a:pt x="13" y="3"/>
                        <a:pt x="8" y="2"/>
                      </a:cubicBezTo>
                      <a:cubicBezTo>
                        <a:pt x="7" y="2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1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 91"/>
                <p:cNvSpPr/>
                <p:nvPr/>
              </p:nvSpPr>
              <p:spPr bwMode="auto">
                <a:xfrm>
                  <a:off x="8383588" y="2155826"/>
                  <a:ext cx="7938" cy="98425"/>
                </a:xfrm>
                <a:custGeom>
                  <a:avLst/>
                  <a:gdLst>
                    <a:gd name="T0" fmla="*/ 0 w 2"/>
                    <a:gd name="T1" fmla="*/ 0 h 26"/>
                    <a:gd name="T2" fmla="*/ 1 w 2"/>
                    <a:gd name="T3" fmla="*/ 19 h 26"/>
                    <a:gd name="T4" fmla="*/ 2 w 2"/>
                    <a:gd name="T5" fmla="*/ 26 h 26"/>
                    <a:gd name="T6" fmla="*/ 2 w 2"/>
                    <a:gd name="T7" fmla="*/ 26 h 26"/>
                    <a:gd name="T8" fmla="*/ 2 w 2"/>
                    <a:gd name="T9" fmla="*/ 15 h 26"/>
                    <a:gd name="T10" fmla="*/ 0 w 2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6">
                      <a:moveTo>
                        <a:pt x="0" y="0"/>
                      </a:moveTo>
                      <a:cubicBezTo>
                        <a:pt x="1" y="6"/>
                        <a:pt x="1" y="13"/>
                        <a:pt x="1" y="19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2" y="24"/>
                        <a:pt x="2" y="17"/>
                        <a:pt x="2" y="15"/>
                      </a:cubicBezTo>
                      <a:cubicBezTo>
                        <a:pt x="2" y="14"/>
                        <a:pt x="1" y="2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Freeform 92"/>
                <p:cNvSpPr/>
                <p:nvPr/>
              </p:nvSpPr>
              <p:spPr bwMode="auto">
                <a:xfrm>
                  <a:off x="7199313" y="1608138"/>
                  <a:ext cx="41275" cy="60325"/>
                </a:xfrm>
                <a:custGeom>
                  <a:avLst/>
                  <a:gdLst>
                    <a:gd name="T0" fmla="*/ 5 w 11"/>
                    <a:gd name="T1" fmla="*/ 0 h 16"/>
                    <a:gd name="T2" fmla="*/ 4 w 11"/>
                    <a:gd name="T3" fmla="*/ 0 h 16"/>
                    <a:gd name="T4" fmla="*/ 4 w 11"/>
                    <a:gd name="T5" fmla="*/ 0 h 16"/>
                    <a:gd name="T6" fmla="*/ 0 w 11"/>
                    <a:gd name="T7" fmla="*/ 3 h 16"/>
                    <a:gd name="T8" fmla="*/ 1 w 11"/>
                    <a:gd name="T9" fmla="*/ 8 h 16"/>
                    <a:gd name="T10" fmla="*/ 4 w 11"/>
                    <a:gd name="T11" fmla="*/ 9 h 16"/>
                    <a:gd name="T12" fmla="*/ 6 w 11"/>
                    <a:gd name="T13" fmla="*/ 16 h 16"/>
                    <a:gd name="T14" fmla="*/ 9 w 11"/>
                    <a:gd name="T15" fmla="*/ 16 h 16"/>
                    <a:gd name="T16" fmla="*/ 11 w 11"/>
                    <a:gd name="T17" fmla="*/ 12 h 16"/>
                    <a:gd name="T18" fmla="*/ 8 w 11"/>
                    <a:gd name="T19" fmla="*/ 1 h 16"/>
                    <a:gd name="T20" fmla="*/ 5 w 11"/>
                    <a:gd name="T2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16">
                      <a:moveTo>
                        <a:pt x="5" y="0"/>
                      </a:move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0" y="9"/>
                        <a:pt x="9" y="5"/>
                        <a:pt x="8" y="1"/>
                      </a:cubicBezTo>
                      <a:cubicBezTo>
                        <a:pt x="7" y="0"/>
                        <a:pt x="6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Freeform 93"/>
                <p:cNvSpPr/>
                <p:nvPr/>
              </p:nvSpPr>
              <p:spPr bwMode="auto">
                <a:xfrm>
                  <a:off x="7191375" y="1555751"/>
                  <a:ext cx="23813" cy="44450"/>
                </a:xfrm>
                <a:custGeom>
                  <a:avLst/>
                  <a:gdLst>
                    <a:gd name="T0" fmla="*/ 3 w 15"/>
                    <a:gd name="T1" fmla="*/ 0 h 28"/>
                    <a:gd name="T2" fmla="*/ 0 w 15"/>
                    <a:gd name="T3" fmla="*/ 9 h 28"/>
                    <a:gd name="T4" fmla="*/ 5 w 15"/>
                    <a:gd name="T5" fmla="*/ 26 h 28"/>
                    <a:gd name="T6" fmla="*/ 15 w 15"/>
                    <a:gd name="T7" fmla="*/ 28 h 28"/>
                    <a:gd name="T8" fmla="*/ 15 w 15"/>
                    <a:gd name="T9" fmla="*/ 9 h 28"/>
                    <a:gd name="T10" fmla="*/ 10 w 15"/>
                    <a:gd name="T11" fmla="*/ 0 h 28"/>
                    <a:gd name="T12" fmla="*/ 3 w 15"/>
                    <a:gd name="T13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28">
                      <a:moveTo>
                        <a:pt x="3" y="0"/>
                      </a:moveTo>
                      <a:lnTo>
                        <a:pt x="0" y="9"/>
                      </a:lnTo>
                      <a:lnTo>
                        <a:pt x="5" y="26"/>
                      </a:lnTo>
                      <a:lnTo>
                        <a:pt x="15" y="28"/>
                      </a:lnTo>
                      <a:lnTo>
                        <a:pt x="15" y="9"/>
                      </a:lnTo>
                      <a:lnTo>
                        <a:pt x="10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Freeform 94"/>
                <p:cNvSpPr/>
                <p:nvPr/>
              </p:nvSpPr>
              <p:spPr bwMode="auto">
                <a:xfrm>
                  <a:off x="7191375" y="1555751"/>
                  <a:ext cx="23813" cy="44450"/>
                </a:xfrm>
                <a:custGeom>
                  <a:avLst/>
                  <a:gdLst>
                    <a:gd name="T0" fmla="*/ 3 w 15"/>
                    <a:gd name="T1" fmla="*/ 0 h 28"/>
                    <a:gd name="T2" fmla="*/ 0 w 15"/>
                    <a:gd name="T3" fmla="*/ 9 h 28"/>
                    <a:gd name="T4" fmla="*/ 5 w 15"/>
                    <a:gd name="T5" fmla="*/ 26 h 28"/>
                    <a:gd name="T6" fmla="*/ 15 w 15"/>
                    <a:gd name="T7" fmla="*/ 28 h 28"/>
                    <a:gd name="T8" fmla="*/ 15 w 15"/>
                    <a:gd name="T9" fmla="*/ 9 h 28"/>
                    <a:gd name="T10" fmla="*/ 10 w 15"/>
                    <a:gd name="T11" fmla="*/ 0 h 28"/>
                    <a:gd name="T12" fmla="*/ 3 w 15"/>
                    <a:gd name="T13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28">
                      <a:moveTo>
                        <a:pt x="3" y="0"/>
                      </a:moveTo>
                      <a:lnTo>
                        <a:pt x="0" y="9"/>
                      </a:lnTo>
                      <a:lnTo>
                        <a:pt x="5" y="26"/>
                      </a:lnTo>
                      <a:lnTo>
                        <a:pt x="15" y="28"/>
                      </a:lnTo>
                      <a:lnTo>
                        <a:pt x="15" y="9"/>
                      </a:lnTo>
                      <a:lnTo>
                        <a:pt x="10" y="0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Freeform 95"/>
                <p:cNvSpPr/>
                <p:nvPr/>
              </p:nvSpPr>
              <p:spPr bwMode="auto">
                <a:xfrm>
                  <a:off x="7316788" y="1663701"/>
                  <a:ext cx="63500" cy="49213"/>
                </a:xfrm>
                <a:custGeom>
                  <a:avLst/>
                  <a:gdLst>
                    <a:gd name="T0" fmla="*/ 33 w 40"/>
                    <a:gd name="T1" fmla="*/ 0 h 31"/>
                    <a:gd name="T2" fmla="*/ 0 w 40"/>
                    <a:gd name="T3" fmla="*/ 10 h 31"/>
                    <a:gd name="T4" fmla="*/ 0 w 40"/>
                    <a:gd name="T5" fmla="*/ 17 h 31"/>
                    <a:gd name="T6" fmla="*/ 9 w 40"/>
                    <a:gd name="T7" fmla="*/ 21 h 31"/>
                    <a:gd name="T8" fmla="*/ 16 w 40"/>
                    <a:gd name="T9" fmla="*/ 21 h 31"/>
                    <a:gd name="T10" fmla="*/ 33 w 40"/>
                    <a:gd name="T11" fmla="*/ 31 h 31"/>
                    <a:gd name="T12" fmla="*/ 40 w 40"/>
                    <a:gd name="T13" fmla="*/ 29 h 31"/>
                    <a:gd name="T14" fmla="*/ 35 w 40"/>
                    <a:gd name="T15" fmla="*/ 14 h 31"/>
                    <a:gd name="T16" fmla="*/ 35 w 40"/>
                    <a:gd name="T17" fmla="*/ 7 h 31"/>
                    <a:gd name="T18" fmla="*/ 33 w 40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0" h="31">
                      <a:moveTo>
                        <a:pt x="33" y="0"/>
                      </a:moveTo>
                      <a:lnTo>
                        <a:pt x="0" y="10"/>
                      </a:lnTo>
                      <a:lnTo>
                        <a:pt x="0" y="17"/>
                      </a:lnTo>
                      <a:lnTo>
                        <a:pt x="9" y="21"/>
                      </a:lnTo>
                      <a:lnTo>
                        <a:pt x="16" y="21"/>
                      </a:lnTo>
                      <a:lnTo>
                        <a:pt x="33" y="31"/>
                      </a:lnTo>
                      <a:lnTo>
                        <a:pt x="40" y="29"/>
                      </a:lnTo>
                      <a:lnTo>
                        <a:pt x="35" y="14"/>
                      </a:lnTo>
                      <a:lnTo>
                        <a:pt x="35" y="7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 96"/>
                <p:cNvSpPr/>
                <p:nvPr/>
              </p:nvSpPr>
              <p:spPr bwMode="auto">
                <a:xfrm>
                  <a:off x="7316788" y="1663701"/>
                  <a:ext cx="63500" cy="49213"/>
                </a:xfrm>
                <a:custGeom>
                  <a:avLst/>
                  <a:gdLst>
                    <a:gd name="T0" fmla="*/ 33 w 40"/>
                    <a:gd name="T1" fmla="*/ 0 h 31"/>
                    <a:gd name="T2" fmla="*/ 0 w 40"/>
                    <a:gd name="T3" fmla="*/ 10 h 31"/>
                    <a:gd name="T4" fmla="*/ 0 w 40"/>
                    <a:gd name="T5" fmla="*/ 17 h 31"/>
                    <a:gd name="T6" fmla="*/ 9 w 40"/>
                    <a:gd name="T7" fmla="*/ 21 h 31"/>
                    <a:gd name="T8" fmla="*/ 16 w 40"/>
                    <a:gd name="T9" fmla="*/ 21 h 31"/>
                    <a:gd name="T10" fmla="*/ 33 w 40"/>
                    <a:gd name="T11" fmla="*/ 31 h 31"/>
                    <a:gd name="T12" fmla="*/ 40 w 40"/>
                    <a:gd name="T13" fmla="*/ 29 h 31"/>
                    <a:gd name="T14" fmla="*/ 35 w 40"/>
                    <a:gd name="T15" fmla="*/ 14 h 31"/>
                    <a:gd name="T16" fmla="*/ 35 w 40"/>
                    <a:gd name="T17" fmla="*/ 7 h 31"/>
                    <a:gd name="T18" fmla="*/ 33 w 40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0" h="31">
                      <a:moveTo>
                        <a:pt x="33" y="0"/>
                      </a:moveTo>
                      <a:lnTo>
                        <a:pt x="0" y="10"/>
                      </a:lnTo>
                      <a:lnTo>
                        <a:pt x="0" y="17"/>
                      </a:lnTo>
                      <a:lnTo>
                        <a:pt x="9" y="21"/>
                      </a:lnTo>
                      <a:lnTo>
                        <a:pt x="16" y="21"/>
                      </a:lnTo>
                      <a:lnTo>
                        <a:pt x="33" y="31"/>
                      </a:lnTo>
                      <a:lnTo>
                        <a:pt x="40" y="29"/>
                      </a:lnTo>
                      <a:lnTo>
                        <a:pt x="35" y="14"/>
                      </a:lnTo>
                      <a:lnTo>
                        <a:pt x="35" y="7"/>
                      </a:lnTo>
                      <a:lnTo>
                        <a:pt x="3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 97"/>
                <p:cNvSpPr/>
                <p:nvPr/>
              </p:nvSpPr>
              <p:spPr bwMode="auto">
                <a:xfrm>
                  <a:off x="7561263" y="1697038"/>
                  <a:ext cx="25400" cy="15875"/>
                </a:xfrm>
                <a:custGeom>
                  <a:avLst/>
                  <a:gdLst>
                    <a:gd name="T0" fmla="*/ 7 w 7"/>
                    <a:gd name="T1" fmla="*/ 0 h 4"/>
                    <a:gd name="T2" fmla="*/ 0 w 7"/>
                    <a:gd name="T3" fmla="*/ 1 h 4"/>
                    <a:gd name="T4" fmla="*/ 0 w 7"/>
                    <a:gd name="T5" fmla="*/ 4 h 4"/>
                    <a:gd name="T6" fmla="*/ 4 w 7"/>
                    <a:gd name="T7" fmla="*/ 3 h 4"/>
                    <a:gd name="T8" fmla="*/ 6 w 7"/>
                    <a:gd name="T9" fmla="*/ 3 h 4"/>
                    <a:gd name="T10" fmla="*/ 7 w 7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2" y="3"/>
                        <a:pt x="4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 98"/>
                <p:cNvSpPr/>
                <p:nvPr/>
              </p:nvSpPr>
              <p:spPr bwMode="auto">
                <a:xfrm>
                  <a:off x="7594600" y="1693863"/>
                  <a:ext cx="22225" cy="19050"/>
                </a:xfrm>
                <a:custGeom>
                  <a:avLst/>
                  <a:gdLst>
                    <a:gd name="T0" fmla="*/ 4 w 6"/>
                    <a:gd name="T1" fmla="*/ 0 h 5"/>
                    <a:gd name="T2" fmla="*/ 1 w 6"/>
                    <a:gd name="T3" fmla="*/ 0 h 5"/>
                    <a:gd name="T4" fmla="*/ 0 w 6"/>
                    <a:gd name="T5" fmla="*/ 1 h 5"/>
                    <a:gd name="T6" fmla="*/ 1 w 6"/>
                    <a:gd name="T7" fmla="*/ 5 h 5"/>
                    <a:gd name="T8" fmla="*/ 6 w 6"/>
                    <a:gd name="T9" fmla="*/ 4 h 5"/>
                    <a:gd name="T10" fmla="*/ 6 w 6"/>
                    <a:gd name="T11" fmla="*/ 1 h 5"/>
                    <a:gd name="T12" fmla="*/ 4 w 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4" y="0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2"/>
                        <a:pt x="1" y="3"/>
                        <a:pt x="1" y="5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6" y="2"/>
                        <a:pt x="6" y="1"/>
                      </a:cubicBezTo>
                      <a:cubicBezTo>
                        <a:pt x="5" y="0"/>
                        <a:pt x="5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 99"/>
                <p:cNvSpPr/>
                <p:nvPr/>
              </p:nvSpPr>
              <p:spPr bwMode="auto">
                <a:xfrm>
                  <a:off x="7718425" y="1655763"/>
                  <a:ext cx="30163" cy="30163"/>
                </a:xfrm>
                <a:custGeom>
                  <a:avLst/>
                  <a:gdLst>
                    <a:gd name="T0" fmla="*/ 7 w 8"/>
                    <a:gd name="T1" fmla="*/ 0 h 8"/>
                    <a:gd name="T2" fmla="*/ 7 w 8"/>
                    <a:gd name="T3" fmla="*/ 0 h 8"/>
                    <a:gd name="T4" fmla="*/ 3 w 8"/>
                    <a:gd name="T5" fmla="*/ 2 h 8"/>
                    <a:gd name="T6" fmla="*/ 0 w 8"/>
                    <a:gd name="T7" fmla="*/ 5 h 8"/>
                    <a:gd name="T8" fmla="*/ 2 w 8"/>
                    <a:gd name="T9" fmla="*/ 8 h 8"/>
                    <a:gd name="T10" fmla="*/ 6 w 8"/>
                    <a:gd name="T11" fmla="*/ 7 h 8"/>
                    <a:gd name="T12" fmla="*/ 7 w 8"/>
                    <a:gd name="T13" fmla="*/ 0 h 8"/>
                    <a:gd name="T14" fmla="*/ 7 w 8"/>
                    <a:gd name="T1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8"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5" y="0"/>
                        <a:pt x="3" y="2"/>
                      </a:cubicBezTo>
                      <a:cubicBezTo>
                        <a:pt x="2" y="3"/>
                        <a:pt x="1" y="4"/>
                        <a:pt x="0" y="5"/>
                      </a:cubicBezTo>
                      <a:cubicBezTo>
                        <a:pt x="0" y="6"/>
                        <a:pt x="1" y="8"/>
                        <a:pt x="2" y="8"/>
                      </a:cubicBezTo>
                      <a:cubicBezTo>
                        <a:pt x="3" y="8"/>
                        <a:pt x="5" y="8"/>
                        <a:pt x="6" y="7"/>
                      </a:cubicBezTo>
                      <a:cubicBezTo>
                        <a:pt x="7" y="6"/>
                        <a:pt x="8" y="1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100"/>
                <p:cNvSpPr>
                  <a:spLocks noEditPoints="1"/>
                </p:cNvSpPr>
                <p:nvPr/>
              </p:nvSpPr>
              <p:spPr bwMode="auto">
                <a:xfrm>
                  <a:off x="6391276" y="360363"/>
                  <a:ext cx="1992313" cy="3173413"/>
                </a:xfrm>
                <a:custGeom>
                  <a:avLst/>
                  <a:gdLst>
                    <a:gd name="T0" fmla="*/ 472 w 530"/>
                    <a:gd name="T1" fmla="*/ 523 h 845"/>
                    <a:gd name="T2" fmla="*/ 447 w 530"/>
                    <a:gd name="T3" fmla="*/ 390 h 845"/>
                    <a:gd name="T4" fmla="*/ 354 w 530"/>
                    <a:gd name="T5" fmla="*/ 267 h 845"/>
                    <a:gd name="T6" fmla="*/ 315 w 530"/>
                    <a:gd name="T7" fmla="*/ 295 h 845"/>
                    <a:gd name="T8" fmla="*/ 335 w 530"/>
                    <a:gd name="T9" fmla="*/ 269 h 845"/>
                    <a:gd name="T10" fmla="*/ 384 w 530"/>
                    <a:gd name="T11" fmla="*/ 238 h 845"/>
                    <a:gd name="T12" fmla="*/ 426 w 530"/>
                    <a:gd name="T13" fmla="*/ 309 h 845"/>
                    <a:gd name="T14" fmla="*/ 398 w 530"/>
                    <a:gd name="T15" fmla="*/ 278 h 845"/>
                    <a:gd name="T16" fmla="*/ 387 w 530"/>
                    <a:gd name="T17" fmla="*/ 274 h 845"/>
                    <a:gd name="T18" fmla="*/ 390 w 530"/>
                    <a:gd name="T19" fmla="*/ 266 h 845"/>
                    <a:gd name="T20" fmla="*/ 221 w 530"/>
                    <a:gd name="T21" fmla="*/ 87 h 845"/>
                    <a:gd name="T22" fmla="*/ 242 w 530"/>
                    <a:gd name="T23" fmla="*/ 128 h 845"/>
                    <a:gd name="T24" fmla="*/ 135 w 530"/>
                    <a:gd name="T25" fmla="*/ 72 h 845"/>
                    <a:gd name="T26" fmla="*/ 158 w 530"/>
                    <a:gd name="T27" fmla="*/ 82 h 845"/>
                    <a:gd name="T28" fmla="*/ 181 w 530"/>
                    <a:gd name="T29" fmla="*/ 10 h 845"/>
                    <a:gd name="T30" fmla="*/ 133 w 530"/>
                    <a:gd name="T31" fmla="*/ 19 h 845"/>
                    <a:gd name="T32" fmla="*/ 81 w 530"/>
                    <a:gd name="T33" fmla="*/ 36 h 845"/>
                    <a:gd name="T34" fmla="*/ 57 w 530"/>
                    <a:gd name="T35" fmla="*/ 30 h 845"/>
                    <a:gd name="T36" fmla="*/ 20 w 530"/>
                    <a:gd name="T37" fmla="*/ 56 h 845"/>
                    <a:gd name="T38" fmla="*/ 45 w 530"/>
                    <a:gd name="T39" fmla="*/ 55 h 845"/>
                    <a:gd name="T40" fmla="*/ 148 w 530"/>
                    <a:gd name="T41" fmla="*/ 90 h 845"/>
                    <a:gd name="T42" fmla="*/ 139 w 530"/>
                    <a:gd name="T43" fmla="*/ 106 h 845"/>
                    <a:gd name="T44" fmla="*/ 139 w 530"/>
                    <a:gd name="T45" fmla="*/ 131 h 845"/>
                    <a:gd name="T46" fmla="*/ 143 w 530"/>
                    <a:gd name="T47" fmla="*/ 197 h 845"/>
                    <a:gd name="T48" fmla="*/ 198 w 530"/>
                    <a:gd name="T49" fmla="*/ 213 h 845"/>
                    <a:gd name="T50" fmla="*/ 179 w 530"/>
                    <a:gd name="T51" fmla="*/ 153 h 845"/>
                    <a:gd name="T52" fmla="*/ 193 w 530"/>
                    <a:gd name="T53" fmla="*/ 155 h 845"/>
                    <a:gd name="T54" fmla="*/ 222 w 530"/>
                    <a:gd name="T55" fmla="*/ 179 h 845"/>
                    <a:gd name="T56" fmla="*/ 226 w 530"/>
                    <a:gd name="T57" fmla="*/ 216 h 845"/>
                    <a:gd name="T58" fmla="*/ 179 w 530"/>
                    <a:gd name="T59" fmla="*/ 232 h 845"/>
                    <a:gd name="T60" fmla="*/ 136 w 530"/>
                    <a:gd name="T61" fmla="*/ 277 h 845"/>
                    <a:gd name="T62" fmla="*/ 150 w 530"/>
                    <a:gd name="T63" fmla="*/ 311 h 845"/>
                    <a:gd name="T64" fmla="*/ 119 w 530"/>
                    <a:gd name="T65" fmla="*/ 384 h 845"/>
                    <a:gd name="T66" fmla="*/ 171 w 530"/>
                    <a:gd name="T67" fmla="*/ 343 h 845"/>
                    <a:gd name="T68" fmla="*/ 229 w 530"/>
                    <a:gd name="T69" fmla="*/ 320 h 845"/>
                    <a:gd name="T70" fmla="*/ 258 w 530"/>
                    <a:gd name="T71" fmla="*/ 322 h 845"/>
                    <a:gd name="T72" fmla="*/ 295 w 530"/>
                    <a:gd name="T73" fmla="*/ 336 h 845"/>
                    <a:gd name="T74" fmla="*/ 291 w 530"/>
                    <a:gd name="T75" fmla="*/ 323 h 845"/>
                    <a:gd name="T76" fmla="*/ 313 w 530"/>
                    <a:gd name="T77" fmla="*/ 315 h 845"/>
                    <a:gd name="T78" fmla="*/ 356 w 530"/>
                    <a:gd name="T79" fmla="*/ 340 h 845"/>
                    <a:gd name="T80" fmla="*/ 327 w 530"/>
                    <a:gd name="T81" fmla="*/ 385 h 845"/>
                    <a:gd name="T82" fmla="*/ 243 w 530"/>
                    <a:gd name="T83" fmla="*/ 364 h 845"/>
                    <a:gd name="T84" fmla="*/ 90 w 530"/>
                    <a:gd name="T85" fmla="*/ 488 h 845"/>
                    <a:gd name="T86" fmla="*/ 148 w 530"/>
                    <a:gd name="T87" fmla="*/ 619 h 845"/>
                    <a:gd name="T88" fmla="*/ 293 w 530"/>
                    <a:gd name="T89" fmla="*/ 667 h 845"/>
                    <a:gd name="T90" fmla="*/ 288 w 530"/>
                    <a:gd name="T91" fmla="*/ 757 h 845"/>
                    <a:gd name="T92" fmla="*/ 395 w 530"/>
                    <a:gd name="T93" fmla="*/ 755 h 845"/>
                    <a:gd name="T94" fmla="*/ 433 w 530"/>
                    <a:gd name="T95" fmla="*/ 761 h 845"/>
                    <a:gd name="T96" fmla="*/ 453 w 530"/>
                    <a:gd name="T97" fmla="*/ 634 h 845"/>
                    <a:gd name="T98" fmla="*/ 458 w 530"/>
                    <a:gd name="T99" fmla="*/ 584 h 845"/>
                    <a:gd name="T100" fmla="*/ 475 w 530"/>
                    <a:gd name="T101" fmla="*/ 556 h 845"/>
                    <a:gd name="T102" fmla="*/ 462 w 530"/>
                    <a:gd name="T103" fmla="*/ 506 h 845"/>
                    <a:gd name="T104" fmla="*/ 423 w 530"/>
                    <a:gd name="T105" fmla="*/ 487 h 845"/>
                    <a:gd name="T106" fmla="*/ 413 w 530"/>
                    <a:gd name="T107" fmla="*/ 444 h 845"/>
                    <a:gd name="T108" fmla="*/ 455 w 530"/>
                    <a:gd name="T109" fmla="*/ 492 h 845"/>
                    <a:gd name="T110" fmla="*/ 479 w 530"/>
                    <a:gd name="T111" fmla="*/ 448 h 845"/>
                    <a:gd name="T112" fmla="*/ 464 w 530"/>
                    <a:gd name="T113" fmla="*/ 392 h 845"/>
                    <a:gd name="T114" fmla="*/ 493 w 530"/>
                    <a:gd name="T115" fmla="*/ 390 h 845"/>
                    <a:gd name="T116" fmla="*/ 518 w 530"/>
                    <a:gd name="T117" fmla="*/ 516 h 845"/>
                    <a:gd name="T118" fmla="*/ 228 w 530"/>
                    <a:gd name="T119" fmla="*/ 29 h 8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30" h="845">
                      <a:moveTo>
                        <a:pt x="467" y="537"/>
                      </a:moveTo>
                      <a:cubicBezTo>
                        <a:pt x="468" y="534"/>
                        <a:pt x="468" y="531"/>
                        <a:pt x="469" y="528"/>
                      </a:cubicBezTo>
                      <a:cubicBezTo>
                        <a:pt x="469" y="528"/>
                        <a:pt x="469" y="528"/>
                        <a:pt x="469" y="528"/>
                      </a:cubicBezTo>
                      <a:cubicBezTo>
                        <a:pt x="469" y="534"/>
                        <a:pt x="469" y="534"/>
                        <a:pt x="469" y="534"/>
                      </a:cubicBezTo>
                      <a:cubicBezTo>
                        <a:pt x="467" y="537"/>
                        <a:pt x="467" y="537"/>
                        <a:pt x="467" y="537"/>
                      </a:cubicBezTo>
                      <a:moveTo>
                        <a:pt x="472" y="523"/>
                      </a:moveTo>
                      <a:cubicBezTo>
                        <a:pt x="470" y="521"/>
                        <a:pt x="470" y="521"/>
                        <a:pt x="470" y="521"/>
                      </a:cubicBezTo>
                      <a:cubicBezTo>
                        <a:pt x="470" y="519"/>
                        <a:pt x="471" y="516"/>
                        <a:pt x="471" y="513"/>
                      </a:cubicBezTo>
                      <a:cubicBezTo>
                        <a:pt x="471" y="513"/>
                        <a:pt x="471" y="513"/>
                        <a:pt x="472" y="513"/>
                      </a:cubicBezTo>
                      <a:cubicBezTo>
                        <a:pt x="472" y="513"/>
                        <a:pt x="473" y="514"/>
                        <a:pt x="474" y="517"/>
                      </a:cubicBezTo>
                      <a:cubicBezTo>
                        <a:pt x="474" y="519"/>
                        <a:pt x="474" y="520"/>
                        <a:pt x="474" y="521"/>
                      </a:cubicBezTo>
                      <a:cubicBezTo>
                        <a:pt x="472" y="523"/>
                        <a:pt x="472" y="523"/>
                        <a:pt x="472" y="523"/>
                      </a:cubicBezTo>
                      <a:moveTo>
                        <a:pt x="444" y="391"/>
                      </a:moveTo>
                      <a:cubicBezTo>
                        <a:pt x="432" y="377"/>
                        <a:pt x="432" y="377"/>
                        <a:pt x="432" y="366"/>
                      </a:cubicBezTo>
                      <a:cubicBezTo>
                        <a:pt x="443" y="368"/>
                        <a:pt x="447" y="380"/>
                        <a:pt x="457" y="384"/>
                      </a:cubicBezTo>
                      <a:cubicBezTo>
                        <a:pt x="458" y="393"/>
                        <a:pt x="458" y="393"/>
                        <a:pt x="458" y="393"/>
                      </a:cubicBezTo>
                      <a:cubicBezTo>
                        <a:pt x="460" y="398"/>
                        <a:pt x="460" y="398"/>
                        <a:pt x="460" y="398"/>
                      </a:cubicBezTo>
                      <a:cubicBezTo>
                        <a:pt x="462" y="400"/>
                        <a:pt x="462" y="400"/>
                        <a:pt x="462" y="400"/>
                      </a:cubicBezTo>
                      <a:cubicBezTo>
                        <a:pt x="461" y="403"/>
                        <a:pt x="460" y="404"/>
                        <a:pt x="459" y="404"/>
                      </a:cubicBezTo>
                      <a:cubicBezTo>
                        <a:pt x="457" y="406"/>
                        <a:pt x="457" y="406"/>
                        <a:pt x="457" y="406"/>
                      </a:cubicBezTo>
                      <a:cubicBezTo>
                        <a:pt x="453" y="404"/>
                        <a:pt x="453" y="404"/>
                        <a:pt x="453" y="404"/>
                      </a:cubicBezTo>
                      <a:cubicBezTo>
                        <a:pt x="453" y="401"/>
                        <a:pt x="452" y="399"/>
                        <a:pt x="451" y="396"/>
                      </a:cubicBezTo>
                      <a:cubicBezTo>
                        <a:pt x="449" y="393"/>
                        <a:pt x="449" y="393"/>
                        <a:pt x="449" y="393"/>
                      </a:cubicBezTo>
                      <a:cubicBezTo>
                        <a:pt x="447" y="390"/>
                        <a:pt x="447" y="390"/>
                        <a:pt x="447" y="390"/>
                      </a:cubicBezTo>
                      <a:cubicBezTo>
                        <a:pt x="446" y="390"/>
                        <a:pt x="445" y="390"/>
                        <a:pt x="444" y="391"/>
                      </a:cubicBezTo>
                      <a:moveTo>
                        <a:pt x="334" y="262"/>
                      </a:moveTo>
                      <a:cubicBezTo>
                        <a:pt x="329" y="257"/>
                        <a:pt x="329" y="257"/>
                        <a:pt x="329" y="257"/>
                      </a:cubicBezTo>
                      <a:cubicBezTo>
                        <a:pt x="332" y="250"/>
                        <a:pt x="332" y="250"/>
                        <a:pt x="332" y="250"/>
                      </a:cubicBezTo>
                      <a:cubicBezTo>
                        <a:pt x="336" y="248"/>
                        <a:pt x="336" y="248"/>
                        <a:pt x="336" y="248"/>
                      </a:cubicBezTo>
                      <a:cubicBezTo>
                        <a:pt x="339" y="245"/>
                        <a:pt x="339" y="245"/>
                        <a:pt x="339" y="245"/>
                      </a:cubicBezTo>
                      <a:cubicBezTo>
                        <a:pt x="340" y="244"/>
                        <a:pt x="340" y="244"/>
                        <a:pt x="341" y="244"/>
                      </a:cubicBezTo>
                      <a:cubicBezTo>
                        <a:pt x="342" y="250"/>
                        <a:pt x="342" y="250"/>
                        <a:pt x="342" y="250"/>
                      </a:cubicBezTo>
                      <a:cubicBezTo>
                        <a:pt x="346" y="255"/>
                        <a:pt x="346" y="255"/>
                        <a:pt x="346" y="255"/>
                      </a:cubicBezTo>
                      <a:cubicBezTo>
                        <a:pt x="346" y="260"/>
                        <a:pt x="346" y="260"/>
                        <a:pt x="346" y="260"/>
                      </a:cubicBezTo>
                      <a:cubicBezTo>
                        <a:pt x="347" y="262"/>
                        <a:pt x="348" y="264"/>
                        <a:pt x="349" y="266"/>
                      </a:cubicBezTo>
                      <a:cubicBezTo>
                        <a:pt x="354" y="267"/>
                        <a:pt x="354" y="267"/>
                        <a:pt x="354" y="267"/>
                      </a:cubicBezTo>
                      <a:cubicBezTo>
                        <a:pt x="360" y="269"/>
                        <a:pt x="360" y="269"/>
                        <a:pt x="360" y="269"/>
                      </a:cubicBezTo>
                      <a:cubicBezTo>
                        <a:pt x="368" y="275"/>
                        <a:pt x="368" y="275"/>
                        <a:pt x="368" y="275"/>
                      </a:cubicBezTo>
                      <a:cubicBezTo>
                        <a:pt x="374" y="283"/>
                        <a:pt x="374" y="283"/>
                        <a:pt x="374" y="283"/>
                      </a:cubicBezTo>
                      <a:cubicBezTo>
                        <a:pt x="372" y="289"/>
                        <a:pt x="372" y="289"/>
                        <a:pt x="372" y="289"/>
                      </a:cubicBezTo>
                      <a:cubicBezTo>
                        <a:pt x="362" y="292"/>
                        <a:pt x="362" y="292"/>
                        <a:pt x="362" y="292"/>
                      </a:cubicBezTo>
                      <a:cubicBezTo>
                        <a:pt x="354" y="290"/>
                        <a:pt x="354" y="290"/>
                        <a:pt x="354" y="290"/>
                      </a:cubicBezTo>
                      <a:cubicBezTo>
                        <a:pt x="350" y="290"/>
                        <a:pt x="350" y="290"/>
                        <a:pt x="350" y="290"/>
                      </a:cubicBezTo>
                      <a:cubicBezTo>
                        <a:pt x="346" y="285"/>
                        <a:pt x="346" y="285"/>
                        <a:pt x="346" y="285"/>
                      </a:cubicBezTo>
                      <a:cubicBezTo>
                        <a:pt x="338" y="289"/>
                        <a:pt x="338" y="289"/>
                        <a:pt x="338" y="289"/>
                      </a:cubicBezTo>
                      <a:cubicBezTo>
                        <a:pt x="335" y="300"/>
                        <a:pt x="335" y="300"/>
                        <a:pt x="335" y="300"/>
                      </a:cubicBezTo>
                      <a:cubicBezTo>
                        <a:pt x="323" y="300"/>
                        <a:pt x="323" y="300"/>
                        <a:pt x="323" y="300"/>
                      </a:cubicBezTo>
                      <a:cubicBezTo>
                        <a:pt x="315" y="295"/>
                        <a:pt x="315" y="295"/>
                        <a:pt x="315" y="295"/>
                      </a:cubicBezTo>
                      <a:cubicBezTo>
                        <a:pt x="312" y="293"/>
                        <a:pt x="312" y="293"/>
                        <a:pt x="312" y="293"/>
                      </a:cubicBezTo>
                      <a:cubicBezTo>
                        <a:pt x="310" y="283"/>
                        <a:pt x="310" y="283"/>
                        <a:pt x="310" y="283"/>
                      </a:cubicBezTo>
                      <a:cubicBezTo>
                        <a:pt x="313" y="280"/>
                        <a:pt x="313" y="280"/>
                        <a:pt x="313" y="280"/>
                      </a:cubicBezTo>
                      <a:cubicBezTo>
                        <a:pt x="310" y="272"/>
                        <a:pt x="310" y="272"/>
                        <a:pt x="310" y="272"/>
                      </a:cubicBezTo>
                      <a:cubicBezTo>
                        <a:pt x="313" y="267"/>
                        <a:pt x="313" y="267"/>
                        <a:pt x="313" y="267"/>
                      </a:cubicBezTo>
                      <a:cubicBezTo>
                        <a:pt x="311" y="260"/>
                        <a:pt x="311" y="260"/>
                        <a:pt x="311" y="260"/>
                      </a:cubicBezTo>
                      <a:cubicBezTo>
                        <a:pt x="315" y="256"/>
                        <a:pt x="315" y="256"/>
                        <a:pt x="315" y="256"/>
                      </a:cubicBezTo>
                      <a:cubicBezTo>
                        <a:pt x="319" y="258"/>
                        <a:pt x="319" y="258"/>
                        <a:pt x="319" y="258"/>
                      </a:cubicBezTo>
                      <a:cubicBezTo>
                        <a:pt x="325" y="257"/>
                        <a:pt x="325" y="257"/>
                        <a:pt x="325" y="257"/>
                      </a:cubicBezTo>
                      <a:cubicBezTo>
                        <a:pt x="325" y="265"/>
                        <a:pt x="325" y="265"/>
                        <a:pt x="325" y="265"/>
                      </a:cubicBezTo>
                      <a:cubicBezTo>
                        <a:pt x="332" y="271"/>
                        <a:pt x="332" y="271"/>
                        <a:pt x="332" y="271"/>
                      </a:cubicBezTo>
                      <a:cubicBezTo>
                        <a:pt x="335" y="269"/>
                        <a:pt x="335" y="269"/>
                        <a:pt x="335" y="269"/>
                      </a:cubicBezTo>
                      <a:cubicBezTo>
                        <a:pt x="336" y="265"/>
                        <a:pt x="336" y="265"/>
                        <a:pt x="336" y="265"/>
                      </a:cubicBezTo>
                      <a:cubicBezTo>
                        <a:pt x="337" y="265"/>
                        <a:pt x="339" y="264"/>
                        <a:pt x="341" y="264"/>
                      </a:cubicBezTo>
                      <a:cubicBezTo>
                        <a:pt x="340" y="260"/>
                        <a:pt x="340" y="260"/>
                        <a:pt x="340" y="260"/>
                      </a:cubicBezTo>
                      <a:cubicBezTo>
                        <a:pt x="338" y="261"/>
                        <a:pt x="336" y="262"/>
                        <a:pt x="334" y="262"/>
                      </a:cubicBezTo>
                      <a:moveTo>
                        <a:pt x="390" y="266"/>
                      </a:moveTo>
                      <a:cubicBezTo>
                        <a:pt x="390" y="264"/>
                        <a:pt x="390" y="264"/>
                        <a:pt x="390" y="264"/>
                      </a:cubicBezTo>
                      <a:cubicBezTo>
                        <a:pt x="386" y="262"/>
                        <a:pt x="386" y="262"/>
                        <a:pt x="386" y="262"/>
                      </a:cubicBezTo>
                      <a:cubicBezTo>
                        <a:pt x="378" y="255"/>
                        <a:pt x="378" y="255"/>
                        <a:pt x="378" y="255"/>
                      </a:cubicBezTo>
                      <a:cubicBezTo>
                        <a:pt x="375" y="254"/>
                        <a:pt x="375" y="254"/>
                        <a:pt x="375" y="254"/>
                      </a:cubicBezTo>
                      <a:cubicBezTo>
                        <a:pt x="374" y="246"/>
                        <a:pt x="374" y="246"/>
                        <a:pt x="374" y="246"/>
                      </a:cubicBezTo>
                      <a:cubicBezTo>
                        <a:pt x="378" y="239"/>
                        <a:pt x="378" y="239"/>
                        <a:pt x="378" y="239"/>
                      </a:cubicBezTo>
                      <a:cubicBezTo>
                        <a:pt x="384" y="238"/>
                        <a:pt x="384" y="238"/>
                        <a:pt x="384" y="238"/>
                      </a:cubicBezTo>
                      <a:cubicBezTo>
                        <a:pt x="391" y="244"/>
                        <a:pt x="391" y="244"/>
                        <a:pt x="391" y="244"/>
                      </a:cubicBezTo>
                      <a:cubicBezTo>
                        <a:pt x="394" y="251"/>
                        <a:pt x="394" y="251"/>
                        <a:pt x="394" y="251"/>
                      </a:cubicBezTo>
                      <a:cubicBezTo>
                        <a:pt x="388" y="251"/>
                        <a:pt x="388" y="251"/>
                        <a:pt x="388" y="251"/>
                      </a:cubicBezTo>
                      <a:cubicBezTo>
                        <a:pt x="391" y="256"/>
                        <a:pt x="391" y="256"/>
                        <a:pt x="391" y="256"/>
                      </a:cubicBezTo>
                      <a:cubicBezTo>
                        <a:pt x="388" y="260"/>
                        <a:pt x="388" y="260"/>
                        <a:pt x="388" y="260"/>
                      </a:cubicBezTo>
                      <a:cubicBezTo>
                        <a:pt x="397" y="267"/>
                        <a:pt x="397" y="267"/>
                        <a:pt x="397" y="267"/>
                      </a:cubicBezTo>
                      <a:cubicBezTo>
                        <a:pt x="405" y="271"/>
                        <a:pt x="405" y="271"/>
                        <a:pt x="405" y="271"/>
                      </a:cubicBezTo>
                      <a:cubicBezTo>
                        <a:pt x="406" y="278"/>
                        <a:pt x="406" y="278"/>
                        <a:pt x="406" y="278"/>
                      </a:cubicBezTo>
                      <a:cubicBezTo>
                        <a:pt x="412" y="284"/>
                        <a:pt x="412" y="284"/>
                        <a:pt x="412" y="284"/>
                      </a:cubicBezTo>
                      <a:cubicBezTo>
                        <a:pt x="412" y="289"/>
                        <a:pt x="412" y="289"/>
                        <a:pt x="412" y="289"/>
                      </a:cubicBezTo>
                      <a:cubicBezTo>
                        <a:pt x="421" y="297"/>
                        <a:pt x="421" y="297"/>
                        <a:pt x="421" y="297"/>
                      </a:cubicBezTo>
                      <a:cubicBezTo>
                        <a:pt x="426" y="309"/>
                        <a:pt x="426" y="309"/>
                        <a:pt x="426" y="309"/>
                      </a:cubicBezTo>
                      <a:cubicBezTo>
                        <a:pt x="422" y="315"/>
                        <a:pt x="422" y="315"/>
                        <a:pt x="422" y="315"/>
                      </a:cubicBezTo>
                      <a:cubicBezTo>
                        <a:pt x="415" y="313"/>
                        <a:pt x="415" y="313"/>
                        <a:pt x="415" y="313"/>
                      </a:cubicBezTo>
                      <a:cubicBezTo>
                        <a:pt x="409" y="308"/>
                        <a:pt x="409" y="308"/>
                        <a:pt x="409" y="308"/>
                      </a:cubicBezTo>
                      <a:cubicBezTo>
                        <a:pt x="404" y="299"/>
                        <a:pt x="404" y="299"/>
                        <a:pt x="404" y="299"/>
                      </a:cubicBezTo>
                      <a:cubicBezTo>
                        <a:pt x="406" y="299"/>
                        <a:pt x="406" y="299"/>
                        <a:pt x="406" y="299"/>
                      </a:cubicBezTo>
                      <a:cubicBezTo>
                        <a:pt x="404" y="293"/>
                        <a:pt x="404" y="293"/>
                        <a:pt x="404" y="293"/>
                      </a:cubicBezTo>
                      <a:cubicBezTo>
                        <a:pt x="405" y="290"/>
                        <a:pt x="405" y="290"/>
                        <a:pt x="405" y="290"/>
                      </a:cubicBezTo>
                      <a:cubicBezTo>
                        <a:pt x="400" y="287"/>
                        <a:pt x="400" y="287"/>
                        <a:pt x="400" y="287"/>
                      </a:cubicBezTo>
                      <a:cubicBezTo>
                        <a:pt x="400" y="287"/>
                        <a:pt x="400" y="287"/>
                        <a:pt x="400" y="287"/>
                      </a:cubicBezTo>
                      <a:cubicBezTo>
                        <a:pt x="398" y="282"/>
                        <a:pt x="398" y="282"/>
                        <a:pt x="398" y="282"/>
                      </a:cubicBezTo>
                      <a:cubicBezTo>
                        <a:pt x="399" y="281"/>
                        <a:pt x="399" y="281"/>
                        <a:pt x="399" y="281"/>
                      </a:cubicBezTo>
                      <a:cubicBezTo>
                        <a:pt x="398" y="278"/>
                        <a:pt x="398" y="278"/>
                        <a:pt x="398" y="278"/>
                      </a:cubicBezTo>
                      <a:cubicBezTo>
                        <a:pt x="395" y="275"/>
                        <a:pt x="395" y="275"/>
                        <a:pt x="395" y="275"/>
                      </a:cubicBezTo>
                      <a:cubicBezTo>
                        <a:pt x="395" y="272"/>
                        <a:pt x="395" y="272"/>
                        <a:pt x="395" y="272"/>
                      </a:cubicBezTo>
                      <a:cubicBezTo>
                        <a:pt x="397" y="273"/>
                        <a:pt x="397" y="273"/>
                        <a:pt x="397" y="273"/>
                      </a:cubicBezTo>
                      <a:cubicBezTo>
                        <a:pt x="398" y="273"/>
                        <a:pt x="398" y="273"/>
                        <a:pt x="398" y="273"/>
                      </a:cubicBezTo>
                      <a:cubicBezTo>
                        <a:pt x="393" y="268"/>
                        <a:pt x="393" y="268"/>
                        <a:pt x="393" y="268"/>
                      </a:cubicBezTo>
                      <a:cubicBezTo>
                        <a:pt x="390" y="268"/>
                        <a:pt x="390" y="268"/>
                        <a:pt x="390" y="268"/>
                      </a:cubicBezTo>
                      <a:cubicBezTo>
                        <a:pt x="389" y="271"/>
                        <a:pt x="389" y="271"/>
                        <a:pt x="389" y="271"/>
                      </a:cubicBezTo>
                      <a:cubicBezTo>
                        <a:pt x="390" y="275"/>
                        <a:pt x="390" y="275"/>
                        <a:pt x="390" y="275"/>
                      </a:cubicBezTo>
                      <a:cubicBezTo>
                        <a:pt x="393" y="276"/>
                        <a:pt x="393" y="276"/>
                        <a:pt x="393" y="276"/>
                      </a:cubicBezTo>
                      <a:cubicBezTo>
                        <a:pt x="393" y="278"/>
                        <a:pt x="394" y="279"/>
                        <a:pt x="394" y="281"/>
                      </a:cubicBezTo>
                      <a:cubicBezTo>
                        <a:pt x="394" y="280"/>
                        <a:pt x="394" y="280"/>
                        <a:pt x="394" y="280"/>
                      </a:cubicBezTo>
                      <a:cubicBezTo>
                        <a:pt x="387" y="274"/>
                        <a:pt x="387" y="274"/>
                        <a:pt x="387" y="274"/>
                      </a:cubicBezTo>
                      <a:cubicBezTo>
                        <a:pt x="387" y="273"/>
                        <a:pt x="387" y="273"/>
                        <a:pt x="387" y="273"/>
                      </a:cubicBezTo>
                      <a:cubicBezTo>
                        <a:pt x="386" y="271"/>
                        <a:pt x="386" y="271"/>
                        <a:pt x="386" y="271"/>
                      </a:cubicBezTo>
                      <a:cubicBezTo>
                        <a:pt x="386" y="269"/>
                        <a:pt x="386" y="269"/>
                        <a:pt x="386" y="269"/>
                      </a:cubicBezTo>
                      <a:cubicBezTo>
                        <a:pt x="383" y="267"/>
                        <a:pt x="383" y="267"/>
                        <a:pt x="383" y="267"/>
                      </a:cubicBezTo>
                      <a:cubicBezTo>
                        <a:pt x="382" y="267"/>
                        <a:pt x="382" y="267"/>
                        <a:pt x="382" y="267"/>
                      </a:cubicBezTo>
                      <a:cubicBezTo>
                        <a:pt x="382" y="267"/>
                        <a:pt x="382" y="267"/>
                        <a:pt x="382" y="267"/>
                      </a:cubicBezTo>
                      <a:cubicBezTo>
                        <a:pt x="376" y="261"/>
                        <a:pt x="376" y="261"/>
                        <a:pt x="376" y="261"/>
                      </a:cubicBezTo>
                      <a:cubicBezTo>
                        <a:pt x="376" y="260"/>
                        <a:pt x="376" y="260"/>
                        <a:pt x="376" y="260"/>
                      </a:cubicBezTo>
                      <a:cubicBezTo>
                        <a:pt x="379" y="261"/>
                        <a:pt x="379" y="261"/>
                        <a:pt x="379" y="261"/>
                      </a:cubicBezTo>
                      <a:cubicBezTo>
                        <a:pt x="382" y="263"/>
                        <a:pt x="382" y="263"/>
                        <a:pt x="382" y="263"/>
                      </a:cubicBezTo>
                      <a:cubicBezTo>
                        <a:pt x="387" y="265"/>
                        <a:pt x="387" y="265"/>
                        <a:pt x="387" y="265"/>
                      </a:cubicBezTo>
                      <a:cubicBezTo>
                        <a:pt x="390" y="266"/>
                        <a:pt x="390" y="266"/>
                        <a:pt x="390" y="266"/>
                      </a:cubicBezTo>
                      <a:moveTo>
                        <a:pt x="240" y="97"/>
                      </a:moveTo>
                      <a:cubicBezTo>
                        <a:pt x="235" y="97"/>
                        <a:pt x="231" y="94"/>
                        <a:pt x="229" y="89"/>
                      </a:cubicBezTo>
                      <a:cubicBezTo>
                        <a:pt x="232" y="90"/>
                        <a:pt x="236" y="91"/>
                        <a:pt x="240" y="93"/>
                      </a:cubicBezTo>
                      <a:cubicBezTo>
                        <a:pt x="241" y="94"/>
                        <a:pt x="242" y="95"/>
                        <a:pt x="242" y="97"/>
                      </a:cubicBezTo>
                      <a:cubicBezTo>
                        <a:pt x="241" y="97"/>
                        <a:pt x="241" y="97"/>
                        <a:pt x="240" y="97"/>
                      </a:cubicBezTo>
                      <a:moveTo>
                        <a:pt x="219" y="112"/>
                      </a:moveTo>
                      <a:cubicBezTo>
                        <a:pt x="222" y="112"/>
                        <a:pt x="225" y="111"/>
                        <a:pt x="228" y="109"/>
                      </a:cubicBezTo>
                      <a:cubicBezTo>
                        <a:pt x="229" y="101"/>
                        <a:pt x="229" y="100"/>
                        <a:pt x="205" y="93"/>
                      </a:cubicBezTo>
                      <a:cubicBezTo>
                        <a:pt x="205" y="92"/>
                        <a:pt x="205" y="92"/>
                        <a:pt x="204" y="92"/>
                      </a:cubicBezTo>
                      <a:cubicBezTo>
                        <a:pt x="205" y="91"/>
                        <a:pt x="205" y="90"/>
                        <a:pt x="205" y="89"/>
                      </a:cubicBezTo>
                      <a:cubicBezTo>
                        <a:pt x="210" y="88"/>
                        <a:pt x="214" y="87"/>
                        <a:pt x="218" y="87"/>
                      </a:cubicBezTo>
                      <a:cubicBezTo>
                        <a:pt x="219" y="87"/>
                        <a:pt x="220" y="87"/>
                        <a:pt x="221" y="87"/>
                      </a:cubicBezTo>
                      <a:cubicBezTo>
                        <a:pt x="223" y="90"/>
                        <a:pt x="227" y="94"/>
                        <a:pt x="229" y="96"/>
                      </a:cubicBezTo>
                      <a:cubicBezTo>
                        <a:pt x="234" y="99"/>
                        <a:pt x="234" y="99"/>
                        <a:pt x="234" y="99"/>
                      </a:cubicBezTo>
                      <a:cubicBezTo>
                        <a:pt x="240" y="105"/>
                        <a:pt x="240" y="105"/>
                        <a:pt x="240" y="105"/>
                      </a:cubicBezTo>
                      <a:cubicBezTo>
                        <a:pt x="233" y="105"/>
                        <a:pt x="233" y="105"/>
                        <a:pt x="233" y="105"/>
                      </a:cubicBezTo>
                      <a:cubicBezTo>
                        <a:pt x="235" y="114"/>
                        <a:pt x="235" y="114"/>
                        <a:pt x="235" y="114"/>
                      </a:cubicBezTo>
                      <a:cubicBezTo>
                        <a:pt x="241" y="118"/>
                        <a:pt x="241" y="118"/>
                        <a:pt x="241" y="118"/>
                      </a:cubicBezTo>
                      <a:cubicBezTo>
                        <a:pt x="243" y="121"/>
                        <a:pt x="243" y="121"/>
                        <a:pt x="243" y="121"/>
                      </a:cubicBezTo>
                      <a:cubicBezTo>
                        <a:pt x="241" y="121"/>
                        <a:pt x="240" y="121"/>
                        <a:pt x="239" y="121"/>
                      </a:cubicBezTo>
                      <a:cubicBezTo>
                        <a:pt x="236" y="121"/>
                        <a:pt x="234" y="120"/>
                        <a:pt x="231" y="118"/>
                      </a:cubicBezTo>
                      <a:cubicBezTo>
                        <a:pt x="231" y="119"/>
                        <a:pt x="232" y="121"/>
                        <a:pt x="233" y="122"/>
                      </a:cubicBezTo>
                      <a:cubicBezTo>
                        <a:pt x="235" y="123"/>
                        <a:pt x="237" y="123"/>
                        <a:pt x="239" y="124"/>
                      </a:cubicBezTo>
                      <a:cubicBezTo>
                        <a:pt x="242" y="128"/>
                        <a:pt x="242" y="128"/>
                        <a:pt x="242" y="128"/>
                      </a:cubicBezTo>
                      <a:cubicBezTo>
                        <a:pt x="241" y="128"/>
                        <a:pt x="241" y="128"/>
                        <a:pt x="240" y="128"/>
                      </a:cubicBezTo>
                      <a:cubicBezTo>
                        <a:pt x="236" y="128"/>
                        <a:pt x="232" y="126"/>
                        <a:pt x="228" y="125"/>
                      </a:cubicBezTo>
                      <a:cubicBezTo>
                        <a:pt x="225" y="123"/>
                        <a:pt x="225" y="123"/>
                        <a:pt x="225" y="123"/>
                      </a:cubicBezTo>
                      <a:cubicBezTo>
                        <a:pt x="217" y="116"/>
                        <a:pt x="217" y="116"/>
                        <a:pt x="217" y="116"/>
                      </a:cubicBezTo>
                      <a:cubicBezTo>
                        <a:pt x="207" y="113"/>
                        <a:pt x="207" y="113"/>
                        <a:pt x="202" y="110"/>
                      </a:cubicBezTo>
                      <a:cubicBezTo>
                        <a:pt x="203" y="110"/>
                        <a:pt x="203" y="110"/>
                        <a:pt x="203" y="110"/>
                      </a:cubicBezTo>
                      <a:cubicBezTo>
                        <a:pt x="206" y="110"/>
                        <a:pt x="209" y="110"/>
                        <a:pt x="211" y="111"/>
                      </a:cubicBezTo>
                      <a:cubicBezTo>
                        <a:pt x="214" y="111"/>
                        <a:pt x="217" y="112"/>
                        <a:pt x="219" y="112"/>
                      </a:cubicBezTo>
                      <a:moveTo>
                        <a:pt x="150" y="84"/>
                      </a:moveTo>
                      <a:cubicBezTo>
                        <a:pt x="149" y="84"/>
                        <a:pt x="149" y="84"/>
                        <a:pt x="148" y="84"/>
                      </a:cubicBezTo>
                      <a:cubicBezTo>
                        <a:pt x="146" y="84"/>
                        <a:pt x="136" y="78"/>
                        <a:pt x="133" y="72"/>
                      </a:cubicBezTo>
                      <a:cubicBezTo>
                        <a:pt x="134" y="72"/>
                        <a:pt x="135" y="72"/>
                        <a:pt x="135" y="72"/>
                      </a:cubicBezTo>
                      <a:cubicBezTo>
                        <a:pt x="138" y="72"/>
                        <a:pt x="140" y="73"/>
                        <a:pt x="142" y="78"/>
                      </a:cubicBezTo>
                      <a:cubicBezTo>
                        <a:pt x="148" y="78"/>
                        <a:pt x="148" y="78"/>
                        <a:pt x="148" y="78"/>
                      </a:cubicBezTo>
                      <a:cubicBezTo>
                        <a:pt x="152" y="79"/>
                        <a:pt x="156" y="80"/>
                        <a:pt x="160" y="81"/>
                      </a:cubicBezTo>
                      <a:cubicBezTo>
                        <a:pt x="158" y="80"/>
                        <a:pt x="157" y="78"/>
                        <a:pt x="155" y="77"/>
                      </a:cubicBezTo>
                      <a:cubicBezTo>
                        <a:pt x="186" y="86"/>
                        <a:pt x="187" y="86"/>
                        <a:pt x="191" y="90"/>
                      </a:cubicBezTo>
                      <a:cubicBezTo>
                        <a:pt x="189" y="91"/>
                        <a:pt x="187" y="92"/>
                        <a:pt x="184" y="92"/>
                      </a:cubicBezTo>
                      <a:cubicBezTo>
                        <a:pt x="181" y="92"/>
                        <a:pt x="177" y="91"/>
                        <a:pt x="171" y="90"/>
                      </a:cubicBezTo>
                      <a:cubicBezTo>
                        <a:pt x="171" y="90"/>
                        <a:pt x="172" y="89"/>
                        <a:pt x="172" y="88"/>
                      </a:cubicBezTo>
                      <a:cubicBezTo>
                        <a:pt x="171" y="86"/>
                        <a:pt x="171" y="86"/>
                        <a:pt x="171" y="86"/>
                      </a:cubicBezTo>
                      <a:cubicBezTo>
                        <a:pt x="164" y="83"/>
                        <a:pt x="164" y="83"/>
                        <a:pt x="164" y="83"/>
                      </a:cubicBezTo>
                      <a:cubicBezTo>
                        <a:pt x="162" y="85"/>
                        <a:pt x="162" y="85"/>
                        <a:pt x="162" y="85"/>
                      </a:cubicBezTo>
                      <a:cubicBezTo>
                        <a:pt x="158" y="82"/>
                        <a:pt x="158" y="82"/>
                        <a:pt x="158" y="82"/>
                      </a:cubicBezTo>
                      <a:cubicBezTo>
                        <a:pt x="157" y="83"/>
                        <a:pt x="157" y="83"/>
                        <a:pt x="156" y="83"/>
                      </a:cubicBezTo>
                      <a:cubicBezTo>
                        <a:pt x="156" y="86"/>
                        <a:pt x="156" y="86"/>
                        <a:pt x="156" y="86"/>
                      </a:cubicBezTo>
                      <a:cubicBezTo>
                        <a:pt x="156" y="86"/>
                        <a:pt x="156" y="86"/>
                        <a:pt x="156" y="86"/>
                      </a:cubicBezTo>
                      <a:cubicBezTo>
                        <a:pt x="154" y="86"/>
                        <a:pt x="153" y="85"/>
                        <a:pt x="151" y="85"/>
                      </a:cubicBezTo>
                      <a:cubicBezTo>
                        <a:pt x="150" y="84"/>
                        <a:pt x="150" y="84"/>
                        <a:pt x="150" y="84"/>
                      </a:cubicBezTo>
                      <a:cubicBezTo>
                        <a:pt x="150" y="84"/>
                        <a:pt x="150" y="84"/>
                        <a:pt x="150" y="84"/>
                      </a:cubicBezTo>
                      <a:moveTo>
                        <a:pt x="156" y="0"/>
                      </a:move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63" y="2"/>
                        <a:pt x="163" y="2"/>
                        <a:pt x="163" y="2"/>
                      </a:cubicBezTo>
                      <a:cubicBezTo>
                        <a:pt x="164" y="3"/>
                        <a:pt x="164" y="3"/>
                        <a:pt x="164" y="3"/>
                      </a:cubicBezTo>
                      <a:cubicBezTo>
                        <a:pt x="171" y="5"/>
                        <a:pt x="176" y="7"/>
                        <a:pt x="181" y="9"/>
                      </a:cubicBezTo>
                      <a:cubicBezTo>
                        <a:pt x="181" y="10"/>
                        <a:pt x="181" y="10"/>
                        <a:pt x="181" y="10"/>
                      </a:cubicBezTo>
                      <a:cubicBezTo>
                        <a:pt x="185" y="12"/>
                        <a:pt x="189" y="14"/>
                        <a:pt x="193" y="16"/>
                      </a:cubicBezTo>
                      <a:cubicBezTo>
                        <a:pt x="191" y="16"/>
                        <a:pt x="191" y="16"/>
                        <a:pt x="190" y="16"/>
                      </a:cubicBezTo>
                      <a:cubicBezTo>
                        <a:pt x="187" y="16"/>
                        <a:pt x="185" y="15"/>
                        <a:pt x="177" y="12"/>
                      </a:cubicBezTo>
                      <a:cubicBezTo>
                        <a:pt x="176" y="12"/>
                        <a:pt x="176" y="12"/>
                        <a:pt x="176" y="12"/>
                      </a:cubicBezTo>
                      <a:cubicBezTo>
                        <a:pt x="177" y="13"/>
                        <a:pt x="177" y="13"/>
                        <a:pt x="177" y="13"/>
                      </a:cubicBezTo>
                      <a:cubicBezTo>
                        <a:pt x="176" y="13"/>
                        <a:pt x="175" y="13"/>
                        <a:pt x="175" y="13"/>
                      </a:cubicBezTo>
                      <a:cubicBezTo>
                        <a:pt x="174" y="13"/>
                        <a:pt x="174" y="13"/>
                        <a:pt x="173" y="13"/>
                      </a:cubicBezTo>
                      <a:cubicBezTo>
                        <a:pt x="176" y="15"/>
                        <a:pt x="176" y="15"/>
                        <a:pt x="181" y="18"/>
                      </a:cubicBezTo>
                      <a:cubicBezTo>
                        <a:pt x="188" y="21"/>
                        <a:pt x="188" y="21"/>
                        <a:pt x="190" y="25"/>
                      </a:cubicBezTo>
                      <a:cubicBezTo>
                        <a:pt x="167" y="17"/>
                        <a:pt x="154" y="15"/>
                        <a:pt x="145" y="15"/>
                      </a:cubicBezTo>
                      <a:cubicBezTo>
                        <a:pt x="137" y="15"/>
                        <a:pt x="134" y="16"/>
                        <a:pt x="131" y="17"/>
                      </a:cubicBezTo>
                      <a:cubicBezTo>
                        <a:pt x="132" y="18"/>
                        <a:pt x="133" y="18"/>
                        <a:pt x="133" y="19"/>
                      </a:cubicBezTo>
                      <a:cubicBezTo>
                        <a:pt x="133" y="20"/>
                        <a:pt x="133" y="21"/>
                        <a:pt x="133" y="22"/>
                      </a:cubicBezTo>
                      <a:cubicBezTo>
                        <a:pt x="125" y="24"/>
                        <a:pt x="125" y="24"/>
                        <a:pt x="111" y="24"/>
                      </a:cubicBezTo>
                      <a:cubicBezTo>
                        <a:pt x="110" y="25"/>
                        <a:pt x="109" y="25"/>
                        <a:pt x="108" y="26"/>
                      </a:cubicBezTo>
                      <a:cubicBezTo>
                        <a:pt x="110" y="27"/>
                        <a:pt x="111" y="29"/>
                        <a:pt x="112" y="30"/>
                      </a:cubicBezTo>
                      <a:cubicBezTo>
                        <a:pt x="112" y="31"/>
                        <a:pt x="111" y="31"/>
                        <a:pt x="110" y="31"/>
                      </a:cubicBezTo>
                      <a:cubicBezTo>
                        <a:pt x="109" y="31"/>
                        <a:pt x="107" y="30"/>
                        <a:pt x="106" y="30"/>
                      </a:cubicBezTo>
                      <a:cubicBezTo>
                        <a:pt x="90" y="32"/>
                        <a:pt x="90" y="32"/>
                        <a:pt x="90" y="32"/>
                      </a:cubicBezTo>
                      <a:cubicBezTo>
                        <a:pt x="86" y="31"/>
                        <a:pt x="86" y="31"/>
                        <a:pt x="86" y="31"/>
                      </a:cubicBezTo>
                      <a:cubicBezTo>
                        <a:pt x="83" y="31"/>
                        <a:pt x="83" y="31"/>
                        <a:pt x="83" y="31"/>
                      </a:cubicBezTo>
                      <a:cubicBezTo>
                        <a:pt x="83" y="32"/>
                        <a:pt x="84" y="33"/>
                        <a:pt x="85" y="34"/>
                      </a:cubicBezTo>
                      <a:cubicBezTo>
                        <a:pt x="84" y="35"/>
                        <a:pt x="83" y="36"/>
                        <a:pt x="83" y="36"/>
                      </a:cubicBezTo>
                      <a:cubicBezTo>
                        <a:pt x="81" y="36"/>
                        <a:pt x="81" y="36"/>
                        <a:pt x="81" y="36"/>
                      </a:cubicBezTo>
                      <a:cubicBezTo>
                        <a:pt x="82" y="37"/>
                        <a:pt x="82" y="37"/>
                        <a:pt x="82" y="37"/>
                      </a:cubicBezTo>
                      <a:cubicBezTo>
                        <a:pt x="81" y="37"/>
                        <a:pt x="80" y="38"/>
                        <a:pt x="80" y="38"/>
                      </a:cubicBezTo>
                      <a:cubicBezTo>
                        <a:pt x="79" y="38"/>
                        <a:pt x="79" y="38"/>
                        <a:pt x="78" y="37"/>
                      </a:cubicBezTo>
                      <a:cubicBezTo>
                        <a:pt x="80" y="36"/>
                        <a:pt x="80" y="36"/>
                        <a:pt x="80" y="36"/>
                      </a:cubicBezTo>
                      <a:cubicBezTo>
                        <a:pt x="76" y="35"/>
                        <a:pt x="76" y="35"/>
                        <a:pt x="76" y="35"/>
                      </a:cubicBezTo>
                      <a:cubicBezTo>
                        <a:pt x="75" y="35"/>
                        <a:pt x="75" y="35"/>
                        <a:pt x="75" y="35"/>
                      </a:cubicBezTo>
                      <a:cubicBezTo>
                        <a:pt x="75" y="34"/>
                        <a:pt x="75" y="33"/>
                        <a:pt x="75" y="33"/>
                      </a:cubicBezTo>
                      <a:cubicBezTo>
                        <a:pt x="74" y="32"/>
                        <a:pt x="73" y="31"/>
                        <a:pt x="72" y="30"/>
                      </a:cubicBezTo>
                      <a:cubicBezTo>
                        <a:pt x="68" y="30"/>
                        <a:pt x="64" y="30"/>
                        <a:pt x="61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57" y="30"/>
                        <a:pt x="57" y="30"/>
                        <a:pt x="57" y="30"/>
                      </a:cubicBezTo>
                      <a:cubicBezTo>
                        <a:pt x="54" y="28"/>
                        <a:pt x="52" y="27"/>
                        <a:pt x="50" y="27"/>
                      </a:cubicBezTo>
                      <a:cubicBezTo>
                        <a:pt x="50" y="27"/>
                        <a:pt x="49" y="27"/>
                        <a:pt x="51" y="29"/>
                      </a:cubicBezTo>
                      <a:cubicBezTo>
                        <a:pt x="54" y="31"/>
                        <a:pt x="54" y="31"/>
                        <a:pt x="54" y="31"/>
                      </a:cubicBezTo>
                      <a:cubicBezTo>
                        <a:pt x="53" y="32"/>
                        <a:pt x="53" y="32"/>
                        <a:pt x="53" y="32"/>
                      </a:cubicBezTo>
                      <a:cubicBezTo>
                        <a:pt x="52" y="30"/>
                        <a:pt x="52" y="30"/>
                        <a:pt x="52" y="30"/>
                      </a:cubicBezTo>
                      <a:cubicBezTo>
                        <a:pt x="48" y="30"/>
                        <a:pt x="48" y="30"/>
                        <a:pt x="48" y="30"/>
                      </a:cubicBezTo>
                      <a:cubicBezTo>
                        <a:pt x="47" y="31"/>
                        <a:pt x="47" y="31"/>
                        <a:pt x="47" y="31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ubicBezTo>
                        <a:pt x="44" y="30"/>
                        <a:pt x="42" y="30"/>
                        <a:pt x="41" y="31"/>
                      </a:cubicBezTo>
                      <a:cubicBezTo>
                        <a:pt x="41" y="32"/>
                        <a:pt x="41" y="32"/>
                        <a:pt x="41" y="32"/>
                      </a:cubicBezTo>
                      <a:cubicBezTo>
                        <a:pt x="44" y="35"/>
                        <a:pt x="44" y="35"/>
                        <a:pt x="44" y="35"/>
                      </a:cubicBezTo>
                      <a:cubicBezTo>
                        <a:pt x="37" y="39"/>
                        <a:pt x="30" y="45"/>
                        <a:pt x="20" y="56"/>
                      </a:cubicBezTo>
                      <a:cubicBezTo>
                        <a:pt x="19" y="55"/>
                        <a:pt x="18" y="54"/>
                        <a:pt x="17" y="54"/>
                      </a:cubicBezTo>
                      <a:cubicBezTo>
                        <a:pt x="17" y="53"/>
                        <a:pt x="16" y="52"/>
                        <a:pt x="15" y="51"/>
                      </a:cubicBezTo>
                      <a:cubicBezTo>
                        <a:pt x="4" y="53"/>
                        <a:pt x="4" y="53"/>
                        <a:pt x="0" y="59"/>
                      </a:cubicBezTo>
                      <a:cubicBezTo>
                        <a:pt x="4" y="61"/>
                        <a:pt x="4" y="61"/>
                        <a:pt x="4" y="61"/>
                      </a:cubicBezTo>
                      <a:cubicBezTo>
                        <a:pt x="4" y="62"/>
                        <a:pt x="7" y="62"/>
                        <a:pt x="14" y="62"/>
                      </a:cubicBezTo>
                      <a:cubicBezTo>
                        <a:pt x="14" y="63"/>
                        <a:pt x="15" y="64"/>
                        <a:pt x="15" y="65"/>
                      </a:cubicBezTo>
                      <a:cubicBezTo>
                        <a:pt x="20" y="69"/>
                        <a:pt x="20" y="69"/>
                        <a:pt x="20" y="69"/>
                      </a:cubicBezTo>
                      <a:cubicBezTo>
                        <a:pt x="30" y="65"/>
                        <a:pt x="30" y="65"/>
                        <a:pt x="32" y="63"/>
                      </a:cubicBezTo>
                      <a:cubicBezTo>
                        <a:pt x="32" y="62"/>
                        <a:pt x="32" y="61"/>
                        <a:pt x="31" y="60"/>
                      </a:cubicBezTo>
                      <a:cubicBezTo>
                        <a:pt x="40" y="60"/>
                        <a:pt x="40" y="60"/>
                        <a:pt x="43" y="58"/>
                      </a:cubicBezTo>
                      <a:cubicBezTo>
                        <a:pt x="42" y="57"/>
                        <a:pt x="42" y="56"/>
                        <a:pt x="42" y="55"/>
                      </a:cubicBezTo>
                      <a:cubicBezTo>
                        <a:pt x="43" y="55"/>
                        <a:pt x="44" y="55"/>
                        <a:pt x="45" y="55"/>
                      </a:cubicBezTo>
                      <a:cubicBezTo>
                        <a:pt x="46" y="55"/>
                        <a:pt x="47" y="55"/>
                        <a:pt x="48" y="55"/>
                      </a:cubicBezTo>
                      <a:cubicBezTo>
                        <a:pt x="49" y="61"/>
                        <a:pt x="53" y="63"/>
                        <a:pt x="57" y="63"/>
                      </a:cubicBezTo>
                      <a:cubicBezTo>
                        <a:pt x="60" y="63"/>
                        <a:pt x="64" y="61"/>
                        <a:pt x="68" y="60"/>
                      </a:cubicBezTo>
                      <a:cubicBezTo>
                        <a:pt x="68" y="61"/>
                        <a:pt x="68" y="62"/>
                        <a:pt x="68" y="63"/>
                      </a:cubicBezTo>
                      <a:cubicBezTo>
                        <a:pt x="63" y="66"/>
                        <a:pt x="60" y="68"/>
                        <a:pt x="63" y="76"/>
                      </a:cubicBezTo>
                      <a:cubicBezTo>
                        <a:pt x="91" y="82"/>
                        <a:pt x="91" y="82"/>
                        <a:pt x="115" y="89"/>
                      </a:cubicBezTo>
                      <a:cubicBezTo>
                        <a:pt x="115" y="88"/>
                        <a:pt x="116" y="87"/>
                        <a:pt x="117" y="86"/>
                      </a:cubicBezTo>
                      <a:cubicBezTo>
                        <a:pt x="120" y="86"/>
                        <a:pt x="122" y="86"/>
                        <a:pt x="124" y="86"/>
                      </a:cubicBezTo>
                      <a:cubicBezTo>
                        <a:pt x="128" y="86"/>
                        <a:pt x="130" y="87"/>
                        <a:pt x="136" y="88"/>
                      </a:cubicBezTo>
                      <a:cubicBezTo>
                        <a:pt x="136" y="88"/>
                        <a:pt x="137" y="87"/>
                        <a:pt x="138" y="87"/>
                      </a:cubicBezTo>
                      <a:cubicBezTo>
                        <a:pt x="139" y="87"/>
                        <a:pt x="140" y="88"/>
                        <a:pt x="140" y="89"/>
                      </a:cubicBezTo>
                      <a:cubicBezTo>
                        <a:pt x="143" y="90"/>
                        <a:pt x="146" y="90"/>
                        <a:pt x="148" y="90"/>
                      </a:cubicBezTo>
                      <a:cubicBezTo>
                        <a:pt x="149" y="92"/>
                        <a:pt x="149" y="92"/>
                        <a:pt x="149" y="92"/>
                      </a:cubicBezTo>
                      <a:cubicBezTo>
                        <a:pt x="149" y="92"/>
                        <a:pt x="149" y="92"/>
                        <a:pt x="149" y="92"/>
                      </a:cubicBezTo>
                      <a:cubicBezTo>
                        <a:pt x="146" y="90"/>
                        <a:pt x="146" y="90"/>
                        <a:pt x="146" y="90"/>
                      </a:cubicBezTo>
                      <a:cubicBezTo>
                        <a:pt x="143" y="92"/>
                        <a:pt x="143" y="92"/>
                        <a:pt x="143" y="92"/>
                      </a:cubicBezTo>
                      <a:cubicBezTo>
                        <a:pt x="145" y="95"/>
                        <a:pt x="145" y="95"/>
                        <a:pt x="145" y="95"/>
                      </a:cubicBezTo>
                      <a:cubicBezTo>
                        <a:pt x="143" y="97"/>
                        <a:pt x="143" y="97"/>
                        <a:pt x="143" y="97"/>
                      </a:cubicBezTo>
                      <a:cubicBezTo>
                        <a:pt x="139" y="95"/>
                        <a:pt x="139" y="95"/>
                        <a:pt x="139" y="95"/>
                      </a:cubicBezTo>
                      <a:cubicBezTo>
                        <a:pt x="137" y="96"/>
                        <a:pt x="137" y="96"/>
                        <a:pt x="137" y="96"/>
                      </a:cubicBezTo>
                      <a:cubicBezTo>
                        <a:pt x="139" y="101"/>
                        <a:pt x="139" y="101"/>
                        <a:pt x="139" y="101"/>
                      </a:cubicBezTo>
                      <a:cubicBezTo>
                        <a:pt x="135" y="100"/>
                        <a:pt x="135" y="100"/>
                        <a:pt x="135" y="100"/>
                      </a:cubicBezTo>
                      <a:cubicBezTo>
                        <a:pt x="136" y="103"/>
                        <a:pt x="136" y="103"/>
                        <a:pt x="136" y="103"/>
                      </a:cubicBezTo>
                      <a:cubicBezTo>
                        <a:pt x="139" y="106"/>
                        <a:pt x="139" y="106"/>
                        <a:pt x="139" y="106"/>
                      </a:cubicBezTo>
                      <a:cubicBezTo>
                        <a:pt x="138" y="108"/>
                        <a:pt x="138" y="108"/>
                        <a:pt x="138" y="108"/>
                      </a:cubicBezTo>
                      <a:cubicBezTo>
                        <a:pt x="133" y="105"/>
                        <a:pt x="133" y="105"/>
                        <a:pt x="133" y="105"/>
                      </a:cubicBezTo>
                      <a:cubicBezTo>
                        <a:pt x="130" y="107"/>
                        <a:pt x="130" y="107"/>
                        <a:pt x="130" y="107"/>
                      </a:cubicBezTo>
                      <a:cubicBezTo>
                        <a:pt x="134" y="112"/>
                        <a:pt x="134" y="112"/>
                        <a:pt x="134" y="112"/>
                      </a:cubicBezTo>
                      <a:cubicBezTo>
                        <a:pt x="139" y="111"/>
                        <a:pt x="139" y="111"/>
                        <a:pt x="139" y="111"/>
                      </a:cubicBezTo>
                      <a:cubicBezTo>
                        <a:pt x="139" y="110"/>
                        <a:pt x="139" y="110"/>
                        <a:pt x="139" y="110"/>
                      </a:cubicBezTo>
                      <a:cubicBezTo>
                        <a:pt x="140" y="111"/>
                        <a:pt x="141" y="112"/>
                        <a:pt x="141" y="113"/>
                      </a:cubicBezTo>
                      <a:cubicBezTo>
                        <a:pt x="139" y="114"/>
                        <a:pt x="139" y="114"/>
                        <a:pt x="139" y="114"/>
                      </a:cubicBezTo>
                      <a:cubicBezTo>
                        <a:pt x="141" y="118"/>
                        <a:pt x="141" y="118"/>
                        <a:pt x="141" y="118"/>
                      </a:cubicBezTo>
                      <a:cubicBezTo>
                        <a:pt x="138" y="124"/>
                        <a:pt x="138" y="124"/>
                        <a:pt x="138" y="124"/>
                      </a:cubicBezTo>
                      <a:cubicBezTo>
                        <a:pt x="141" y="129"/>
                        <a:pt x="141" y="129"/>
                        <a:pt x="141" y="129"/>
                      </a:cubicBezTo>
                      <a:cubicBezTo>
                        <a:pt x="139" y="131"/>
                        <a:pt x="139" y="131"/>
                        <a:pt x="139" y="131"/>
                      </a:cubicBezTo>
                      <a:cubicBezTo>
                        <a:pt x="142" y="143"/>
                        <a:pt x="142" y="143"/>
                        <a:pt x="142" y="143"/>
                      </a:cubicBezTo>
                      <a:cubicBezTo>
                        <a:pt x="140" y="147"/>
                        <a:pt x="140" y="147"/>
                        <a:pt x="140" y="147"/>
                      </a:cubicBezTo>
                      <a:cubicBezTo>
                        <a:pt x="139" y="152"/>
                        <a:pt x="139" y="152"/>
                        <a:pt x="139" y="152"/>
                      </a:cubicBezTo>
                      <a:cubicBezTo>
                        <a:pt x="143" y="154"/>
                        <a:pt x="143" y="154"/>
                        <a:pt x="143" y="154"/>
                      </a:cubicBezTo>
                      <a:cubicBezTo>
                        <a:pt x="141" y="154"/>
                        <a:pt x="140" y="155"/>
                        <a:pt x="138" y="155"/>
                      </a:cubicBezTo>
                      <a:cubicBezTo>
                        <a:pt x="138" y="157"/>
                        <a:pt x="138" y="159"/>
                        <a:pt x="138" y="160"/>
                      </a:cubicBezTo>
                      <a:cubicBezTo>
                        <a:pt x="136" y="162"/>
                        <a:pt x="132" y="165"/>
                        <a:pt x="129" y="166"/>
                      </a:cubicBezTo>
                      <a:cubicBezTo>
                        <a:pt x="129" y="173"/>
                        <a:pt x="129" y="174"/>
                        <a:pt x="140" y="184"/>
                      </a:cubicBezTo>
                      <a:cubicBezTo>
                        <a:pt x="138" y="189"/>
                        <a:pt x="138" y="189"/>
                        <a:pt x="138" y="189"/>
                      </a:cubicBezTo>
                      <a:cubicBezTo>
                        <a:pt x="138" y="190"/>
                        <a:pt x="139" y="191"/>
                        <a:pt x="139" y="192"/>
                      </a:cubicBezTo>
                      <a:cubicBezTo>
                        <a:pt x="143" y="191"/>
                        <a:pt x="143" y="191"/>
                        <a:pt x="143" y="191"/>
                      </a:cubicBezTo>
                      <a:cubicBezTo>
                        <a:pt x="143" y="197"/>
                        <a:pt x="143" y="197"/>
                        <a:pt x="143" y="197"/>
                      </a:cubicBezTo>
                      <a:cubicBezTo>
                        <a:pt x="148" y="199"/>
                        <a:pt x="148" y="199"/>
                        <a:pt x="148" y="199"/>
                      </a:cubicBezTo>
                      <a:cubicBezTo>
                        <a:pt x="157" y="201"/>
                        <a:pt x="157" y="201"/>
                        <a:pt x="157" y="201"/>
                      </a:cubicBezTo>
                      <a:cubicBezTo>
                        <a:pt x="160" y="196"/>
                        <a:pt x="160" y="196"/>
                        <a:pt x="160" y="196"/>
                      </a:cubicBezTo>
                      <a:cubicBezTo>
                        <a:pt x="161" y="190"/>
                        <a:pt x="161" y="190"/>
                        <a:pt x="161" y="190"/>
                      </a:cubicBezTo>
                      <a:cubicBezTo>
                        <a:pt x="164" y="189"/>
                        <a:pt x="164" y="189"/>
                        <a:pt x="164" y="189"/>
                      </a:cubicBezTo>
                      <a:cubicBezTo>
                        <a:pt x="163" y="185"/>
                        <a:pt x="163" y="185"/>
                        <a:pt x="163" y="185"/>
                      </a:cubicBezTo>
                      <a:cubicBezTo>
                        <a:pt x="167" y="189"/>
                        <a:pt x="167" y="189"/>
                        <a:pt x="167" y="189"/>
                      </a:cubicBezTo>
                      <a:cubicBezTo>
                        <a:pt x="172" y="192"/>
                        <a:pt x="172" y="192"/>
                        <a:pt x="172" y="192"/>
                      </a:cubicBezTo>
                      <a:cubicBezTo>
                        <a:pt x="183" y="203"/>
                        <a:pt x="183" y="203"/>
                        <a:pt x="183" y="203"/>
                      </a:cubicBezTo>
                      <a:cubicBezTo>
                        <a:pt x="189" y="211"/>
                        <a:pt x="189" y="211"/>
                        <a:pt x="189" y="211"/>
                      </a:cubicBezTo>
                      <a:cubicBezTo>
                        <a:pt x="193" y="215"/>
                        <a:pt x="193" y="215"/>
                        <a:pt x="193" y="215"/>
                      </a:cubicBezTo>
                      <a:cubicBezTo>
                        <a:pt x="198" y="213"/>
                        <a:pt x="198" y="213"/>
                        <a:pt x="198" y="213"/>
                      </a:cubicBezTo>
                      <a:cubicBezTo>
                        <a:pt x="197" y="208"/>
                        <a:pt x="197" y="208"/>
                        <a:pt x="197" y="208"/>
                      </a:cubicBezTo>
                      <a:cubicBezTo>
                        <a:pt x="199" y="208"/>
                        <a:pt x="200" y="208"/>
                        <a:pt x="202" y="207"/>
                      </a:cubicBezTo>
                      <a:cubicBezTo>
                        <a:pt x="202" y="201"/>
                        <a:pt x="202" y="201"/>
                        <a:pt x="202" y="201"/>
                      </a:cubicBezTo>
                      <a:cubicBezTo>
                        <a:pt x="196" y="187"/>
                        <a:pt x="196" y="187"/>
                        <a:pt x="196" y="187"/>
                      </a:cubicBezTo>
                      <a:cubicBezTo>
                        <a:pt x="199" y="185"/>
                        <a:pt x="199" y="185"/>
                        <a:pt x="199" y="185"/>
                      </a:cubicBezTo>
                      <a:cubicBezTo>
                        <a:pt x="200" y="180"/>
                        <a:pt x="200" y="180"/>
                        <a:pt x="200" y="180"/>
                      </a:cubicBezTo>
                      <a:cubicBezTo>
                        <a:pt x="197" y="174"/>
                        <a:pt x="197" y="174"/>
                        <a:pt x="197" y="174"/>
                      </a:cubicBezTo>
                      <a:cubicBezTo>
                        <a:pt x="192" y="172"/>
                        <a:pt x="192" y="172"/>
                        <a:pt x="192" y="172"/>
                      </a:cubicBezTo>
                      <a:cubicBezTo>
                        <a:pt x="186" y="171"/>
                        <a:pt x="186" y="171"/>
                        <a:pt x="186" y="171"/>
                      </a:cubicBezTo>
                      <a:cubicBezTo>
                        <a:pt x="180" y="163"/>
                        <a:pt x="180" y="163"/>
                        <a:pt x="180" y="163"/>
                      </a:cubicBezTo>
                      <a:cubicBezTo>
                        <a:pt x="179" y="159"/>
                        <a:pt x="179" y="159"/>
                        <a:pt x="179" y="159"/>
                      </a:cubicBezTo>
                      <a:cubicBezTo>
                        <a:pt x="179" y="153"/>
                        <a:pt x="179" y="153"/>
                        <a:pt x="179" y="153"/>
                      </a:cubicBezTo>
                      <a:cubicBezTo>
                        <a:pt x="179" y="149"/>
                        <a:pt x="179" y="149"/>
                        <a:pt x="179" y="149"/>
                      </a:cubicBezTo>
                      <a:cubicBezTo>
                        <a:pt x="182" y="147"/>
                        <a:pt x="182" y="147"/>
                        <a:pt x="182" y="147"/>
                      </a:cubicBezTo>
                      <a:cubicBezTo>
                        <a:pt x="182" y="145"/>
                        <a:pt x="182" y="145"/>
                        <a:pt x="178" y="129"/>
                      </a:cubicBezTo>
                      <a:cubicBezTo>
                        <a:pt x="179" y="128"/>
                        <a:pt x="179" y="126"/>
                        <a:pt x="180" y="125"/>
                      </a:cubicBezTo>
                      <a:cubicBezTo>
                        <a:pt x="183" y="126"/>
                        <a:pt x="186" y="126"/>
                        <a:pt x="188" y="126"/>
                      </a:cubicBezTo>
                      <a:cubicBezTo>
                        <a:pt x="190" y="128"/>
                        <a:pt x="190" y="128"/>
                        <a:pt x="190" y="128"/>
                      </a:cubicBezTo>
                      <a:cubicBezTo>
                        <a:pt x="190" y="128"/>
                        <a:pt x="191" y="129"/>
                        <a:pt x="192" y="131"/>
                      </a:cubicBezTo>
                      <a:cubicBezTo>
                        <a:pt x="191" y="131"/>
                        <a:pt x="191" y="131"/>
                        <a:pt x="191" y="131"/>
                      </a:cubicBezTo>
                      <a:cubicBezTo>
                        <a:pt x="190" y="142"/>
                        <a:pt x="190" y="142"/>
                        <a:pt x="190" y="142"/>
                      </a:cubicBezTo>
                      <a:cubicBezTo>
                        <a:pt x="191" y="146"/>
                        <a:pt x="191" y="146"/>
                        <a:pt x="191" y="146"/>
                      </a:cubicBezTo>
                      <a:cubicBezTo>
                        <a:pt x="189" y="149"/>
                        <a:pt x="189" y="149"/>
                        <a:pt x="189" y="149"/>
                      </a:cubicBezTo>
                      <a:cubicBezTo>
                        <a:pt x="193" y="155"/>
                        <a:pt x="193" y="155"/>
                        <a:pt x="193" y="155"/>
                      </a:cubicBezTo>
                      <a:cubicBezTo>
                        <a:pt x="199" y="160"/>
                        <a:pt x="199" y="160"/>
                        <a:pt x="199" y="160"/>
                      </a:cubicBezTo>
                      <a:cubicBezTo>
                        <a:pt x="200" y="162"/>
                        <a:pt x="202" y="164"/>
                        <a:pt x="203" y="166"/>
                      </a:cubicBezTo>
                      <a:cubicBezTo>
                        <a:pt x="214" y="168"/>
                        <a:pt x="214" y="168"/>
                        <a:pt x="214" y="168"/>
                      </a:cubicBezTo>
                      <a:cubicBezTo>
                        <a:pt x="219" y="166"/>
                        <a:pt x="223" y="164"/>
                        <a:pt x="228" y="162"/>
                      </a:cubicBezTo>
                      <a:cubicBezTo>
                        <a:pt x="228" y="161"/>
                        <a:pt x="228" y="159"/>
                        <a:pt x="228" y="158"/>
                      </a:cubicBezTo>
                      <a:cubicBezTo>
                        <a:pt x="233" y="162"/>
                        <a:pt x="233" y="162"/>
                        <a:pt x="233" y="162"/>
                      </a:cubicBezTo>
                      <a:cubicBezTo>
                        <a:pt x="238" y="162"/>
                        <a:pt x="238" y="162"/>
                        <a:pt x="238" y="162"/>
                      </a:cubicBezTo>
                      <a:cubicBezTo>
                        <a:pt x="237" y="164"/>
                        <a:pt x="236" y="165"/>
                        <a:pt x="236" y="166"/>
                      </a:cubicBezTo>
                      <a:cubicBezTo>
                        <a:pt x="234" y="171"/>
                        <a:pt x="233" y="171"/>
                        <a:pt x="232" y="171"/>
                      </a:cubicBezTo>
                      <a:cubicBezTo>
                        <a:pt x="227" y="170"/>
                        <a:pt x="227" y="170"/>
                        <a:pt x="227" y="170"/>
                      </a:cubicBezTo>
                      <a:cubicBezTo>
                        <a:pt x="220" y="175"/>
                        <a:pt x="220" y="175"/>
                        <a:pt x="220" y="175"/>
                      </a:cubicBezTo>
                      <a:cubicBezTo>
                        <a:pt x="222" y="179"/>
                        <a:pt x="222" y="179"/>
                        <a:pt x="222" y="179"/>
                      </a:cubicBezTo>
                      <a:cubicBezTo>
                        <a:pt x="225" y="182"/>
                        <a:pt x="225" y="182"/>
                        <a:pt x="225" y="182"/>
                      </a:cubicBezTo>
                      <a:cubicBezTo>
                        <a:pt x="229" y="182"/>
                        <a:pt x="229" y="182"/>
                        <a:pt x="229" y="182"/>
                      </a:cubicBezTo>
                      <a:cubicBezTo>
                        <a:pt x="231" y="186"/>
                        <a:pt x="231" y="186"/>
                        <a:pt x="231" y="186"/>
                      </a:cubicBezTo>
                      <a:cubicBezTo>
                        <a:pt x="232" y="188"/>
                        <a:pt x="232" y="190"/>
                        <a:pt x="233" y="191"/>
                      </a:cubicBezTo>
                      <a:cubicBezTo>
                        <a:pt x="230" y="191"/>
                        <a:pt x="225" y="191"/>
                        <a:pt x="221" y="190"/>
                      </a:cubicBezTo>
                      <a:cubicBezTo>
                        <a:pt x="220" y="197"/>
                        <a:pt x="220" y="197"/>
                        <a:pt x="220" y="197"/>
                      </a:cubicBezTo>
                      <a:cubicBezTo>
                        <a:pt x="226" y="205"/>
                        <a:pt x="226" y="205"/>
                        <a:pt x="226" y="205"/>
                      </a:cubicBezTo>
                      <a:cubicBezTo>
                        <a:pt x="230" y="209"/>
                        <a:pt x="230" y="209"/>
                        <a:pt x="230" y="209"/>
                      </a:cubicBezTo>
                      <a:cubicBezTo>
                        <a:pt x="229" y="211"/>
                        <a:pt x="229" y="211"/>
                        <a:pt x="229" y="211"/>
                      </a:cubicBezTo>
                      <a:cubicBezTo>
                        <a:pt x="228" y="212"/>
                        <a:pt x="227" y="212"/>
                        <a:pt x="226" y="212"/>
                      </a:cubicBezTo>
                      <a:cubicBezTo>
                        <a:pt x="226" y="216"/>
                        <a:pt x="226" y="216"/>
                        <a:pt x="226" y="216"/>
                      </a:cubicBezTo>
                      <a:cubicBezTo>
                        <a:pt x="226" y="216"/>
                        <a:pt x="226" y="216"/>
                        <a:pt x="226" y="216"/>
                      </a:cubicBezTo>
                      <a:cubicBezTo>
                        <a:pt x="223" y="216"/>
                        <a:pt x="219" y="216"/>
                        <a:pt x="216" y="215"/>
                      </a:cubicBezTo>
                      <a:cubicBezTo>
                        <a:pt x="213" y="218"/>
                        <a:pt x="210" y="222"/>
                        <a:pt x="206" y="226"/>
                      </a:cubicBezTo>
                      <a:cubicBezTo>
                        <a:pt x="204" y="225"/>
                        <a:pt x="201" y="224"/>
                        <a:pt x="198" y="223"/>
                      </a:cubicBezTo>
                      <a:cubicBezTo>
                        <a:pt x="192" y="226"/>
                        <a:pt x="187" y="227"/>
                        <a:pt x="183" y="227"/>
                      </a:cubicBezTo>
                      <a:cubicBezTo>
                        <a:pt x="176" y="227"/>
                        <a:pt x="174" y="222"/>
                        <a:pt x="175" y="216"/>
                      </a:cubicBezTo>
                      <a:cubicBezTo>
                        <a:pt x="175" y="214"/>
                        <a:pt x="177" y="213"/>
                        <a:pt x="178" y="211"/>
                      </a:cubicBezTo>
                      <a:cubicBezTo>
                        <a:pt x="174" y="208"/>
                        <a:pt x="174" y="208"/>
                        <a:pt x="174" y="208"/>
                      </a:cubicBezTo>
                      <a:cubicBezTo>
                        <a:pt x="172" y="202"/>
                        <a:pt x="172" y="202"/>
                        <a:pt x="172" y="202"/>
                      </a:cubicBezTo>
                      <a:cubicBezTo>
                        <a:pt x="171" y="204"/>
                        <a:pt x="168" y="207"/>
                        <a:pt x="166" y="209"/>
                      </a:cubicBezTo>
                      <a:cubicBezTo>
                        <a:pt x="166" y="211"/>
                        <a:pt x="166" y="214"/>
                        <a:pt x="166" y="216"/>
                      </a:cubicBezTo>
                      <a:cubicBezTo>
                        <a:pt x="173" y="224"/>
                        <a:pt x="173" y="224"/>
                        <a:pt x="173" y="224"/>
                      </a:cubicBezTo>
                      <a:cubicBezTo>
                        <a:pt x="179" y="232"/>
                        <a:pt x="179" y="232"/>
                        <a:pt x="179" y="232"/>
                      </a:cubicBezTo>
                      <a:cubicBezTo>
                        <a:pt x="176" y="236"/>
                        <a:pt x="176" y="236"/>
                        <a:pt x="176" y="236"/>
                      </a:cubicBezTo>
                      <a:cubicBezTo>
                        <a:pt x="169" y="234"/>
                        <a:pt x="169" y="234"/>
                        <a:pt x="169" y="234"/>
                      </a:cubicBezTo>
                      <a:cubicBezTo>
                        <a:pt x="167" y="237"/>
                        <a:pt x="167" y="237"/>
                        <a:pt x="167" y="237"/>
                      </a:cubicBezTo>
                      <a:cubicBezTo>
                        <a:pt x="163" y="238"/>
                        <a:pt x="163" y="238"/>
                        <a:pt x="163" y="238"/>
                      </a:cubicBezTo>
                      <a:cubicBezTo>
                        <a:pt x="163" y="245"/>
                        <a:pt x="163" y="245"/>
                        <a:pt x="163" y="245"/>
                      </a:cubicBezTo>
                      <a:cubicBezTo>
                        <a:pt x="160" y="244"/>
                        <a:pt x="160" y="244"/>
                        <a:pt x="160" y="244"/>
                      </a:cubicBezTo>
                      <a:cubicBezTo>
                        <a:pt x="158" y="258"/>
                        <a:pt x="158" y="258"/>
                        <a:pt x="151" y="262"/>
                      </a:cubicBezTo>
                      <a:cubicBezTo>
                        <a:pt x="152" y="269"/>
                        <a:pt x="152" y="269"/>
                        <a:pt x="152" y="269"/>
                      </a:cubicBezTo>
                      <a:cubicBezTo>
                        <a:pt x="149" y="272"/>
                        <a:pt x="149" y="272"/>
                        <a:pt x="149" y="272"/>
                      </a:cubicBezTo>
                      <a:cubicBezTo>
                        <a:pt x="145" y="277"/>
                        <a:pt x="145" y="277"/>
                        <a:pt x="145" y="277"/>
                      </a:cubicBezTo>
                      <a:cubicBezTo>
                        <a:pt x="140" y="278"/>
                        <a:pt x="140" y="278"/>
                        <a:pt x="140" y="278"/>
                      </a:cubicBezTo>
                      <a:cubicBezTo>
                        <a:pt x="136" y="277"/>
                        <a:pt x="136" y="277"/>
                        <a:pt x="136" y="277"/>
                      </a:cubicBezTo>
                      <a:cubicBezTo>
                        <a:pt x="140" y="284"/>
                        <a:pt x="140" y="284"/>
                        <a:pt x="140" y="284"/>
                      </a:cubicBezTo>
                      <a:cubicBezTo>
                        <a:pt x="135" y="286"/>
                        <a:pt x="135" y="286"/>
                        <a:pt x="135" y="286"/>
                      </a:cubicBezTo>
                      <a:cubicBezTo>
                        <a:pt x="132" y="287"/>
                        <a:pt x="132" y="287"/>
                        <a:pt x="132" y="287"/>
                      </a:cubicBezTo>
                      <a:cubicBezTo>
                        <a:pt x="130" y="284"/>
                        <a:pt x="130" y="284"/>
                        <a:pt x="130" y="284"/>
                      </a:cubicBezTo>
                      <a:cubicBezTo>
                        <a:pt x="124" y="284"/>
                        <a:pt x="124" y="284"/>
                        <a:pt x="124" y="284"/>
                      </a:cubicBezTo>
                      <a:cubicBezTo>
                        <a:pt x="121" y="289"/>
                        <a:pt x="121" y="289"/>
                        <a:pt x="121" y="289"/>
                      </a:cubicBezTo>
                      <a:cubicBezTo>
                        <a:pt x="124" y="292"/>
                        <a:pt x="124" y="292"/>
                        <a:pt x="124" y="292"/>
                      </a:cubicBezTo>
                      <a:cubicBezTo>
                        <a:pt x="132" y="293"/>
                        <a:pt x="132" y="293"/>
                        <a:pt x="132" y="293"/>
                      </a:cubicBezTo>
                      <a:cubicBezTo>
                        <a:pt x="141" y="299"/>
                        <a:pt x="141" y="299"/>
                        <a:pt x="141" y="299"/>
                      </a:cubicBezTo>
                      <a:cubicBezTo>
                        <a:pt x="148" y="302"/>
                        <a:pt x="148" y="302"/>
                        <a:pt x="148" y="302"/>
                      </a:cubicBezTo>
                      <a:cubicBezTo>
                        <a:pt x="152" y="308"/>
                        <a:pt x="152" y="308"/>
                        <a:pt x="152" y="308"/>
                      </a:cubicBezTo>
                      <a:cubicBezTo>
                        <a:pt x="150" y="311"/>
                        <a:pt x="150" y="311"/>
                        <a:pt x="150" y="311"/>
                      </a:cubicBezTo>
                      <a:cubicBezTo>
                        <a:pt x="151" y="317"/>
                        <a:pt x="151" y="317"/>
                        <a:pt x="151" y="317"/>
                      </a:cubicBezTo>
                      <a:cubicBezTo>
                        <a:pt x="151" y="324"/>
                        <a:pt x="151" y="324"/>
                        <a:pt x="151" y="324"/>
                      </a:cubicBezTo>
                      <a:cubicBezTo>
                        <a:pt x="134" y="328"/>
                        <a:pt x="134" y="328"/>
                        <a:pt x="134" y="328"/>
                      </a:cubicBezTo>
                      <a:cubicBezTo>
                        <a:pt x="131" y="327"/>
                        <a:pt x="131" y="327"/>
                        <a:pt x="131" y="327"/>
                      </a:cubicBezTo>
                      <a:cubicBezTo>
                        <a:pt x="114" y="329"/>
                        <a:pt x="114" y="329"/>
                        <a:pt x="114" y="329"/>
                      </a:cubicBezTo>
                      <a:cubicBezTo>
                        <a:pt x="108" y="333"/>
                        <a:pt x="108" y="333"/>
                        <a:pt x="108" y="333"/>
                      </a:cubicBezTo>
                      <a:cubicBezTo>
                        <a:pt x="106" y="336"/>
                        <a:pt x="106" y="336"/>
                        <a:pt x="106" y="336"/>
                      </a:cubicBezTo>
                      <a:cubicBezTo>
                        <a:pt x="111" y="343"/>
                        <a:pt x="111" y="343"/>
                        <a:pt x="111" y="343"/>
                      </a:cubicBezTo>
                      <a:cubicBezTo>
                        <a:pt x="114" y="360"/>
                        <a:pt x="114" y="360"/>
                        <a:pt x="114" y="360"/>
                      </a:cubicBezTo>
                      <a:cubicBezTo>
                        <a:pt x="110" y="366"/>
                        <a:pt x="110" y="366"/>
                        <a:pt x="110" y="366"/>
                      </a:cubicBezTo>
                      <a:cubicBezTo>
                        <a:pt x="117" y="373"/>
                        <a:pt x="117" y="373"/>
                        <a:pt x="117" y="373"/>
                      </a:cubicBezTo>
                      <a:cubicBezTo>
                        <a:pt x="118" y="377"/>
                        <a:pt x="119" y="380"/>
                        <a:pt x="119" y="384"/>
                      </a:cubicBezTo>
                      <a:cubicBezTo>
                        <a:pt x="128" y="381"/>
                        <a:pt x="128" y="381"/>
                        <a:pt x="128" y="381"/>
                      </a:cubicBezTo>
                      <a:cubicBezTo>
                        <a:pt x="133" y="380"/>
                        <a:pt x="133" y="380"/>
                        <a:pt x="133" y="380"/>
                      </a:cubicBezTo>
                      <a:cubicBezTo>
                        <a:pt x="136" y="384"/>
                        <a:pt x="136" y="384"/>
                        <a:pt x="136" y="384"/>
                      </a:cubicBezTo>
                      <a:cubicBezTo>
                        <a:pt x="143" y="385"/>
                        <a:pt x="143" y="385"/>
                        <a:pt x="143" y="385"/>
                      </a:cubicBezTo>
                      <a:cubicBezTo>
                        <a:pt x="151" y="380"/>
                        <a:pt x="151" y="380"/>
                        <a:pt x="151" y="380"/>
                      </a:cubicBezTo>
                      <a:cubicBezTo>
                        <a:pt x="154" y="379"/>
                        <a:pt x="157" y="379"/>
                        <a:pt x="160" y="378"/>
                      </a:cubicBezTo>
                      <a:cubicBezTo>
                        <a:pt x="165" y="374"/>
                        <a:pt x="165" y="374"/>
                        <a:pt x="165" y="374"/>
                      </a:cubicBezTo>
                      <a:cubicBezTo>
                        <a:pt x="165" y="369"/>
                        <a:pt x="165" y="369"/>
                        <a:pt x="165" y="369"/>
                      </a:cubicBezTo>
                      <a:cubicBezTo>
                        <a:pt x="169" y="369"/>
                        <a:pt x="169" y="369"/>
                        <a:pt x="169" y="369"/>
                      </a:cubicBezTo>
                      <a:cubicBezTo>
                        <a:pt x="171" y="362"/>
                        <a:pt x="171" y="362"/>
                        <a:pt x="171" y="362"/>
                      </a:cubicBezTo>
                      <a:cubicBezTo>
                        <a:pt x="169" y="356"/>
                        <a:pt x="169" y="356"/>
                        <a:pt x="169" y="356"/>
                      </a:cubicBezTo>
                      <a:cubicBezTo>
                        <a:pt x="171" y="343"/>
                        <a:pt x="171" y="343"/>
                        <a:pt x="171" y="343"/>
                      </a:cubicBezTo>
                      <a:cubicBezTo>
                        <a:pt x="175" y="339"/>
                        <a:pt x="175" y="339"/>
                        <a:pt x="175" y="339"/>
                      </a:cubicBezTo>
                      <a:cubicBezTo>
                        <a:pt x="181" y="334"/>
                        <a:pt x="181" y="334"/>
                        <a:pt x="181" y="334"/>
                      </a:cubicBezTo>
                      <a:cubicBezTo>
                        <a:pt x="181" y="329"/>
                        <a:pt x="181" y="329"/>
                        <a:pt x="181" y="329"/>
                      </a:cubicBezTo>
                      <a:cubicBezTo>
                        <a:pt x="180" y="321"/>
                        <a:pt x="180" y="321"/>
                        <a:pt x="180" y="321"/>
                      </a:cubicBezTo>
                      <a:cubicBezTo>
                        <a:pt x="186" y="318"/>
                        <a:pt x="186" y="318"/>
                        <a:pt x="186" y="318"/>
                      </a:cubicBezTo>
                      <a:cubicBezTo>
                        <a:pt x="195" y="319"/>
                        <a:pt x="195" y="319"/>
                        <a:pt x="195" y="319"/>
                      </a:cubicBezTo>
                      <a:cubicBezTo>
                        <a:pt x="199" y="320"/>
                        <a:pt x="199" y="320"/>
                        <a:pt x="199" y="320"/>
                      </a:cubicBezTo>
                      <a:cubicBezTo>
                        <a:pt x="200" y="315"/>
                        <a:pt x="204" y="312"/>
                        <a:pt x="206" y="308"/>
                      </a:cubicBezTo>
                      <a:cubicBezTo>
                        <a:pt x="208" y="308"/>
                        <a:pt x="210" y="307"/>
                        <a:pt x="212" y="307"/>
                      </a:cubicBezTo>
                      <a:cubicBezTo>
                        <a:pt x="213" y="307"/>
                        <a:pt x="214" y="307"/>
                        <a:pt x="214" y="307"/>
                      </a:cubicBezTo>
                      <a:cubicBezTo>
                        <a:pt x="217" y="310"/>
                        <a:pt x="219" y="314"/>
                        <a:pt x="222" y="317"/>
                      </a:cubicBezTo>
                      <a:cubicBezTo>
                        <a:pt x="229" y="320"/>
                        <a:pt x="229" y="320"/>
                        <a:pt x="229" y="320"/>
                      </a:cubicBezTo>
                      <a:cubicBezTo>
                        <a:pt x="237" y="325"/>
                        <a:pt x="237" y="325"/>
                        <a:pt x="237" y="325"/>
                      </a:cubicBezTo>
                      <a:cubicBezTo>
                        <a:pt x="244" y="325"/>
                        <a:pt x="244" y="325"/>
                        <a:pt x="244" y="325"/>
                      </a:cubicBezTo>
                      <a:cubicBezTo>
                        <a:pt x="252" y="332"/>
                        <a:pt x="252" y="332"/>
                        <a:pt x="252" y="332"/>
                      </a:cubicBezTo>
                      <a:cubicBezTo>
                        <a:pt x="261" y="335"/>
                        <a:pt x="261" y="335"/>
                        <a:pt x="261" y="335"/>
                      </a:cubicBezTo>
                      <a:cubicBezTo>
                        <a:pt x="262" y="344"/>
                        <a:pt x="262" y="344"/>
                        <a:pt x="262" y="344"/>
                      </a:cubicBezTo>
                      <a:cubicBezTo>
                        <a:pt x="265" y="349"/>
                        <a:pt x="265" y="349"/>
                        <a:pt x="265" y="349"/>
                      </a:cubicBezTo>
                      <a:cubicBezTo>
                        <a:pt x="266" y="346"/>
                        <a:pt x="267" y="342"/>
                        <a:pt x="269" y="339"/>
                      </a:cubicBezTo>
                      <a:cubicBezTo>
                        <a:pt x="268" y="337"/>
                        <a:pt x="266" y="334"/>
                        <a:pt x="264" y="332"/>
                      </a:cubicBezTo>
                      <a:cubicBezTo>
                        <a:pt x="265" y="331"/>
                        <a:pt x="266" y="329"/>
                        <a:pt x="266" y="328"/>
                      </a:cubicBezTo>
                      <a:cubicBezTo>
                        <a:pt x="268" y="329"/>
                        <a:pt x="269" y="329"/>
                        <a:pt x="271" y="330"/>
                      </a:cubicBezTo>
                      <a:cubicBezTo>
                        <a:pt x="271" y="329"/>
                        <a:pt x="272" y="328"/>
                        <a:pt x="273" y="327"/>
                      </a:cubicBezTo>
                      <a:cubicBezTo>
                        <a:pt x="267" y="323"/>
                        <a:pt x="266" y="323"/>
                        <a:pt x="258" y="322"/>
                      </a:cubicBezTo>
                      <a:cubicBezTo>
                        <a:pt x="257" y="321"/>
                        <a:pt x="256" y="319"/>
                        <a:pt x="255" y="318"/>
                      </a:cubicBezTo>
                      <a:cubicBezTo>
                        <a:pt x="252" y="318"/>
                        <a:pt x="250" y="318"/>
                        <a:pt x="249" y="318"/>
                      </a:cubicBezTo>
                      <a:cubicBezTo>
                        <a:pt x="244" y="318"/>
                        <a:pt x="242" y="316"/>
                        <a:pt x="237" y="306"/>
                      </a:cubicBezTo>
                      <a:cubicBezTo>
                        <a:pt x="226" y="303"/>
                        <a:pt x="225" y="302"/>
                        <a:pt x="222" y="296"/>
                      </a:cubicBezTo>
                      <a:cubicBezTo>
                        <a:pt x="223" y="294"/>
                        <a:pt x="225" y="293"/>
                        <a:pt x="226" y="291"/>
                      </a:cubicBezTo>
                      <a:cubicBezTo>
                        <a:pt x="227" y="289"/>
                        <a:pt x="227" y="289"/>
                        <a:pt x="227" y="289"/>
                      </a:cubicBezTo>
                      <a:cubicBezTo>
                        <a:pt x="231" y="291"/>
                        <a:pt x="231" y="291"/>
                        <a:pt x="231" y="291"/>
                      </a:cubicBezTo>
                      <a:cubicBezTo>
                        <a:pt x="232" y="295"/>
                        <a:pt x="232" y="295"/>
                        <a:pt x="232" y="295"/>
                      </a:cubicBezTo>
                      <a:cubicBezTo>
                        <a:pt x="236" y="296"/>
                        <a:pt x="236" y="296"/>
                        <a:pt x="236" y="296"/>
                      </a:cubicBezTo>
                      <a:cubicBezTo>
                        <a:pt x="239" y="295"/>
                        <a:pt x="239" y="295"/>
                        <a:pt x="239" y="295"/>
                      </a:cubicBezTo>
                      <a:cubicBezTo>
                        <a:pt x="253" y="311"/>
                        <a:pt x="278" y="316"/>
                        <a:pt x="290" y="336"/>
                      </a:cubicBezTo>
                      <a:cubicBezTo>
                        <a:pt x="291" y="336"/>
                        <a:pt x="293" y="336"/>
                        <a:pt x="295" y="336"/>
                      </a:cubicBezTo>
                      <a:cubicBezTo>
                        <a:pt x="294" y="337"/>
                        <a:pt x="293" y="339"/>
                        <a:pt x="293" y="340"/>
                      </a:cubicBezTo>
                      <a:cubicBezTo>
                        <a:pt x="295" y="345"/>
                        <a:pt x="297" y="350"/>
                        <a:pt x="306" y="350"/>
                      </a:cubicBezTo>
                      <a:cubicBezTo>
                        <a:pt x="305" y="347"/>
                        <a:pt x="305" y="347"/>
                        <a:pt x="305" y="347"/>
                      </a:cubicBezTo>
                      <a:cubicBezTo>
                        <a:pt x="304" y="346"/>
                        <a:pt x="303" y="345"/>
                        <a:pt x="302" y="344"/>
                      </a:cubicBezTo>
                      <a:cubicBezTo>
                        <a:pt x="302" y="343"/>
                        <a:pt x="303" y="342"/>
                        <a:pt x="305" y="342"/>
                      </a:cubicBezTo>
                      <a:cubicBezTo>
                        <a:pt x="305" y="339"/>
                        <a:pt x="305" y="339"/>
                        <a:pt x="305" y="339"/>
                      </a:cubicBezTo>
                      <a:cubicBezTo>
                        <a:pt x="307" y="338"/>
                        <a:pt x="307" y="338"/>
                        <a:pt x="307" y="338"/>
                      </a:cubicBezTo>
                      <a:cubicBezTo>
                        <a:pt x="305" y="334"/>
                        <a:pt x="305" y="334"/>
                        <a:pt x="305" y="334"/>
                      </a:cubicBezTo>
                      <a:cubicBezTo>
                        <a:pt x="302" y="332"/>
                        <a:pt x="302" y="332"/>
                        <a:pt x="302" y="332"/>
                      </a:cubicBezTo>
                      <a:cubicBezTo>
                        <a:pt x="299" y="331"/>
                        <a:pt x="296" y="329"/>
                        <a:pt x="294" y="327"/>
                      </a:cubicBezTo>
                      <a:cubicBezTo>
                        <a:pt x="292" y="325"/>
                        <a:pt x="292" y="324"/>
                        <a:pt x="291" y="324"/>
                      </a:cubicBezTo>
                      <a:cubicBezTo>
                        <a:pt x="291" y="323"/>
                        <a:pt x="291" y="323"/>
                        <a:pt x="291" y="323"/>
                      </a:cubicBezTo>
                      <a:cubicBezTo>
                        <a:pt x="291" y="323"/>
                        <a:pt x="291" y="323"/>
                        <a:pt x="291" y="323"/>
                      </a:cubicBezTo>
                      <a:cubicBezTo>
                        <a:pt x="291" y="323"/>
                        <a:pt x="291" y="323"/>
                        <a:pt x="291" y="323"/>
                      </a:cubicBezTo>
                      <a:cubicBezTo>
                        <a:pt x="291" y="322"/>
                        <a:pt x="291" y="322"/>
                        <a:pt x="291" y="322"/>
                      </a:cubicBezTo>
                      <a:cubicBezTo>
                        <a:pt x="291" y="322"/>
                        <a:pt x="291" y="322"/>
                        <a:pt x="291" y="322"/>
                      </a:cubicBezTo>
                      <a:cubicBezTo>
                        <a:pt x="291" y="322"/>
                        <a:pt x="291" y="322"/>
                        <a:pt x="291" y="322"/>
                      </a:cubicBezTo>
                      <a:cubicBezTo>
                        <a:pt x="294" y="320"/>
                        <a:pt x="294" y="320"/>
                        <a:pt x="294" y="320"/>
                      </a:cubicBezTo>
                      <a:cubicBezTo>
                        <a:pt x="297" y="323"/>
                        <a:pt x="297" y="323"/>
                        <a:pt x="297" y="323"/>
                      </a:cubicBezTo>
                      <a:cubicBezTo>
                        <a:pt x="298" y="320"/>
                        <a:pt x="298" y="320"/>
                        <a:pt x="298" y="320"/>
                      </a:cubicBezTo>
                      <a:cubicBezTo>
                        <a:pt x="297" y="316"/>
                        <a:pt x="297" y="316"/>
                        <a:pt x="297" y="316"/>
                      </a:cubicBezTo>
                      <a:cubicBezTo>
                        <a:pt x="299" y="315"/>
                        <a:pt x="303" y="314"/>
                        <a:pt x="306" y="313"/>
                      </a:cubicBezTo>
                      <a:cubicBezTo>
                        <a:pt x="307" y="314"/>
                        <a:pt x="308" y="315"/>
                        <a:pt x="309" y="316"/>
                      </a:cubicBezTo>
                      <a:cubicBezTo>
                        <a:pt x="310" y="316"/>
                        <a:pt x="312" y="315"/>
                        <a:pt x="313" y="315"/>
                      </a:cubicBezTo>
                      <a:cubicBezTo>
                        <a:pt x="313" y="312"/>
                        <a:pt x="315" y="309"/>
                        <a:pt x="317" y="308"/>
                      </a:cubicBezTo>
                      <a:cubicBezTo>
                        <a:pt x="319" y="308"/>
                        <a:pt x="323" y="309"/>
                        <a:pt x="325" y="310"/>
                      </a:cubicBezTo>
                      <a:cubicBezTo>
                        <a:pt x="324" y="311"/>
                        <a:pt x="324" y="313"/>
                        <a:pt x="323" y="314"/>
                      </a:cubicBezTo>
                      <a:cubicBezTo>
                        <a:pt x="315" y="317"/>
                        <a:pt x="315" y="317"/>
                        <a:pt x="311" y="321"/>
                      </a:cubicBezTo>
                      <a:cubicBezTo>
                        <a:pt x="313" y="324"/>
                        <a:pt x="313" y="324"/>
                        <a:pt x="313" y="324"/>
                      </a:cubicBezTo>
                      <a:cubicBezTo>
                        <a:pt x="317" y="324"/>
                        <a:pt x="317" y="324"/>
                        <a:pt x="317" y="324"/>
                      </a:cubicBezTo>
                      <a:cubicBezTo>
                        <a:pt x="318" y="326"/>
                        <a:pt x="319" y="330"/>
                        <a:pt x="319" y="333"/>
                      </a:cubicBezTo>
                      <a:cubicBezTo>
                        <a:pt x="329" y="343"/>
                        <a:pt x="329" y="343"/>
                        <a:pt x="342" y="344"/>
                      </a:cubicBezTo>
                      <a:cubicBezTo>
                        <a:pt x="342" y="343"/>
                        <a:pt x="341" y="341"/>
                        <a:pt x="340" y="340"/>
                      </a:cubicBezTo>
                      <a:cubicBezTo>
                        <a:pt x="342" y="339"/>
                        <a:pt x="343" y="338"/>
                        <a:pt x="344" y="338"/>
                      </a:cubicBezTo>
                      <a:cubicBezTo>
                        <a:pt x="346" y="339"/>
                        <a:pt x="349" y="340"/>
                        <a:pt x="351" y="341"/>
                      </a:cubicBezTo>
                      <a:cubicBezTo>
                        <a:pt x="353" y="341"/>
                        <a:pt x="354" y="340"/>
                        <a:pt x="356" y="340"/>
                      </a:cubicBezTo>
                      <a:cubicBezTo>
                        <a:pt x="358" y="336"/>
                        <a:pt x="358" y="336"/>
                        <a:pt x="358" y="336"/>
                      </a:cubicBezTo>
                      <a:cubicBezTo>
                        <a:pt x="363" y="334"/>
                        <a:pt x="363" y="334"/>
                        <a:pt x="363" y="334"/>
                      </a:cubicBezTo>
                      <a:cubicBezTo>
                        <a:pt x="364" y="332"/>
                        <a:pt x="364" y="332"/>
                        <a:pt x="364" y="332"/>
                      </a:cubicBezTo>
                      <a:cubicBezTo>
                        <a:pt x="368" y="332"/>
                        <a:pt x="368" y="332"/>
                        <a:pt x="368" y="332"/>
                      </a:cubicBezTo>
                      <a:cubicBezTo>
                        <a:pt x="366" y="337"/>
                        <a:pt x="366" y="337"/>
                        <a:pt x="366" y="337"/>
                      </a:cubicBezTo>
                      <a:cubicBezTo>
                        <a:pt x="371" y="345"/>
                        <a:pt x="373" y="351"/>
                        <a:pt x="373" y="376"/>
                      </a:cubicBezTo>
                      <a:cubicBezTo>
                        <a:pt x="368" y="378"/>
                        <a:pt x="366" y="378"/>
                        <a:pt x="364" y="378"/>
                      </a:cubicBezTo>
                      <a:cubicBezTo>
                        <a:pt x="363" y="378"/>
                        <a:pt x="362" y="378"/>
                        <a:pt x="360" y="377"/>
                      </a:cubicBezTo>
                      <a:cubicBezTo>
                        <a:pt x="352" y="378"/>
                        <a:pt x="345" y="385"/>
                        <a:pt x="337" y="385"/>
                      </a:cubicBezTo>
                      <a:cubicBezTo>
                        <a:pt x="336" y="385"/>
                        <a:pt x="335" y="385"/>
                        <a:pt x="335" y="384"/>
                      </a:cubicBezTo>
                      <a:cubicBezTo>
                        <a:pt x="333" y="384"/>
                        <a:pt x="332" y="384"/>
                        <a:pt x="331" y="384"/>
                      </a:cubicBezTo>
                      <a:cubicBezTo>
                        <a:pt x="329" y="384"/>
                        <a:pt x="328" y="384"/>
                        <a:pt x="327" y="385"/>
                      </a:cubicBezTo>
                      <a:cubicBezTo>
                        <a:pt x="317" y="381"/>
                        <a:pt x="314" y="380"/>
                        <a:pt x="310" y="380"/>
                      </a:cubicBezTo>
                      <a:cubicBezTo>
                        <a:pt x="309" y="380"/>
                        <a:pt x="307" y="380"/>
                        <a:pt x="305" y="380"/>
                      </a:cubicBezTo>
                      <a:cubicBezTo>
                        <a:pt x="300" y="389"/>
                        <a:pt x="300" y="389"/>
                        <a:pt x="300" y="389"/>
                      </a:cubicBezTo>
                      <a:cubicBezTo>
                        <a:pt x="303" y="395"/>
                        <a:pt x="303" y="395"/>
                        <a:pt x="303" y="395"/>
                      </a:cubicBezTo>
                      <a:cubicBezTo>
                        <a:pt x="300" y="403"/>
                        <a:pt x="300" y="403"/>
                        <a:pt x="300" y="403"/>
                      </a:cubicBezTo>
                      <a:cubicBezTo>
                        <a:pt x="291" y="399"/>
                        <a:pt x="289" y="398"/>
                        <a:pt x="285" y="398"/>
                      </a:cubicBezTo>
                      <a:cubicBezTo>
                        <a:pt x="284" y="398"/>
                        <a:pt x="282" y="398"/>
                        <a:pt x="281" y="398"/>
                      </a:cubicBezTo>
                      <a:cubicBezTo>
                        <a:pt x="269" y="388"/>
                        <a:pt x="253" y="393"/>
                        <a:pt x="241" y="383"/>
                      </a:cubicBezTo>
                      <a:cubicBezTo>
                        <a:pt x="243" y="380"/>
                        <a:pt x="244" y="377"/>
                        <a:pt x="245" y="374"/>
                      </a:cubicBezTo>
                      <a:cubicBezTo>
                        <a:pt x="243" y="374"/>
                        <a:pt x="242" y="373"/>
                        <a:pt x="240" y="372"/>
                      </a:cubicBezTo>
                      <a:cubicBezTo>
                        <a:pt x="240" y="371"/>
                        <a:pt x="240" y="369"/>
                        <a:pt x="240" y="367"/>
                      </a:cubicBezTo>
                      <a:cubicBezTo>
                        <a:pt x="241" y="366"/>
                        <a:pt x="242" y="365"/>
                        <a:pt x="243" y="364"/>
                      </a:cubicBezTo>
                      <a:cubicBezTo>
                        <a:pt x="240" y="363"/>
                        <a:pt x="237" y="362"/>
                        <a:pt x="235" y="360"/>
                      </a:cubicBezTo>
                      <a:cubicBezTo>
                        <a:pt x="180" y="382"/>
                        <a:pt x="179" y="383"/>
                        <a:pt x="174" y="383"/>
                      </a:cubicBezTo>
                      <a:cubicBezTo>
                        <a:pt x="172" y="385"/>
                        <a:pt x="170" y="388"/>
                        <a:pt x="168" y="391"/>
                      </a:cubicBezTo>
                      <a:cubicBezTo>
                        <a:pt x="167" y="391"/>
                        <a:pt x="167" y="391"/>
                        <a:pt x="166" y="391"/>
                      </a:cubicBezTo>
                      <a:cubicBezTo>
                        <a:pt x="162" y="391"/>
                        <a:pt x="156" y="391"/>
                        <a:pt x="152" y="392"/>
                      </a:cubicBezTo>
                      <a:cubicBezTo>
                        <a:pt x="148" y="392"/>
                        <a:pt x="148" y="392"/>
                        <a:pt x="148" y="392"/>
                      </a:cubicBezTo>
                      <a:cubicBezTo>
                        <a:pt x="145" y="389"/>
                        <a:pt x="145" y="389"/>
                        <a:pt x="145" y="389"/>
                      </a:cubicBezTo>
                      <a:cubicBezTo>
                        <a:pt x="145" y="389"/>
                        <a:pt x="145" y="389"/>
                        <a:pt x="133" y="409"/>
                      </a:cubicBezTo>
                      <a:cubicBezTo>
                        <a:pt x="126" y="410"/>
                        <a:pt x="126" y="410"/>
                        <a:pt x="126" y="410"/>
                      </a:cubicBezTo>
                      <a:cubicBezTo>
                        <a:pt x="121" y="421"/>
                        <a:pt x="121" y="421"/>
                        <a:pt x="121" y="421"/>
                      </a:cubicBezTo>
                      <a:cubicBezTo>
                        <a:pt x="127" y="449"/>
                        <a:pt x="99" y="461"/>
                        <a:pt x="95" y="484"/>
                      </a:cubicBezTo>
                      <a:cubicBezTo>
                        <a:pt x="90" y="488"/>
                        <a:pt x="90" y="488"/>
                        <a:pt x="90" y="488"/>
                      </a:cubicBezTo>
                      <a:cubicBezTo>
                        <a:pt x="84" y="508"/>
                        <a:pt x="84" y="508"/>
                        <a:pt x="84" y="508"/>
                      </a:cubicBezTo>
                      <a:cubicBezTo>
                        <a:pt x="84" y="510"/>
                        <a:pt x="84" y="512"/>
                        <a:pt x="85" y="515"/>
                      </a:cubicBezTo>
                      <a:cubicBezTo>
                        <a:pt x="87" y="516"/>
                        <a:pt x="90" y="518"/>
                        <a:pt x="91" y="521"/>
                      </a:cubicBezTo>
                      <a:cubicBezTo>
                        <a:pt x="91" y="522"/>
                        <a:pt x="90" y="524"/>
                        <a:pt x="90" y="525"/>
                      </a:cubicBezTo>
                      <a:cubicBezTo>
                        <a:pt x="91" y="527"/>
                        <a:pt x="94" y="530"/>
                        <a:pt x="95" y="532"/>
                      </a:cubicBezTo>
                      <a:cubicBezTo>
                        <a:pt x="91" y="553"/>
                        <a:pt x="91" y="553"/>
                        <a:pt x="89" y="556"/>
                      </a:cubicBezTo>
                      <a:cubicBezTo>
                        <a:pt x="94" y="569"/>
                        <a:pt x="98" y="577"/>
                        <a:pt x="98" y="577"/>
                      </a:cubicBezTo>
                      <a:cubicBezTo>
                        <a:pt x="104" y="583"/>
                        <a:pt x="104" y="583"/>
                        <a:pt x="123" y="600"/>
                      </a:cubicBezTo>
                      <a:cubicBezTo>
                        <a:pt x="126" y="606"/>
                        <a:pt x="126" y="606"/>
                        <a:pt x="126" y="606"/>
                      </a:cubicBezTo>
                      <a:cubicBezTo>
                        <a:pt x="136" y="611"/>
                        <a:pt x="136" y="611"/>
                        <a:pt x="136" y="611"/>
                      </a:cubicBezTo>
                      <a:cubicBezTo>
                        <a:pt x="140" y="616"/>
                        <a:pt x="140" y="616"/>
                        <a:pt x="140" y="616"/>
                      </a:cubicBezTo>
                      <a:cubicBezTo>
                        <a:pt x="148" y="619"/>
                        <a:pt x="148" y="619"/>
                        <a:pt x="148" y="619"/>
                      </a:cubicBezTo>
                      <a:cubicBezTo>
                        <a:pt x="153" y="623"/>
                        <a:pt x="158" y="625"/>
                        <a:pt x="164" y="625"/>
                      </a:cubicBezTo>
                      <a:cubicBezTo>
                        <a:pt x="176" y="625"/>
                        <a:pt x="187" y="617"/>
                        <a:pt x="200" y="616"/>
                      </a:cubicBezTo>
                      <a:cubicBezTo>
                        <a:pt x="202" y="616"/>
                        <a:pt x="204" y="615"/>
                        <a:pt x="206" y="615"/>
                      </a:cubicBezTo>
                      <a:cubicBezTo>
                        <a:pt x="241" y="604"/>
                        <a:pt x="247" y="602"/>
                        <a:pt x="249" y="602"/>
                      </a:cubicBezTo>
                      <a:cubicBezTo>
                        <a:pt x="250" y="602"/>
                        <a:pt x="250" y="602"/>
                        <a:pt x="250" y="602"/>
                      </a:cubicBezTo>
                      <a:cubicBezTo>
                        <a:pt x="252" y="608"/>
                        <a:pt x="252" y="608"/>
                        <a:pt x="252" y="608"/>
                      </a:cubicBezTo>
                      <a:cubicBezTo>
                        <a:pt x="263" y="607"/>
                        <a:pt x="269" y="607"/>
                        <a:pt x="272" y="607"/>
                      </a:cubicBezTo>
                      <a:cubicBezTo>
                        <a:pt x="275" y="607"/>
                        <a:pt x="275" y="607"/>
                        <a:pt x="277" y="608"/>
                      </a:cubicBezTo>
                      <a:cubicBezTo>
                        <a:pt x="280" y="618"/>
                        <a:pt x="280" y="618"/>
                        <a:pt x="278" y="632"/>
                      </a:cubicBezTo>
                      <a:cubicBezTo>
                        <a:pt x="273" y="639"/>
                        <a:pt x="273" y="639"/>
                        <a:pt x="273" y="639"/>
                      </a:cubicBezTo>
                      <a:cubicBezTo>
                        <a:pt x="274" y="644"/>
                        <a:pt x="274" y="644"/>
                        <a:pt x="274" y="644"/>
                      </a:cubicBezTo>
                      <a:cubicBezTo>
                        <a:pt x="280" y="652"/>
                        <a:pt x="288" y="658"/>
                        <a:pt x="293" y="667"/>
                      </a:cubicBezTo>
                      <a:cubicBezTo>
                        <a:pt x="294" y="673"/>
                        <a:pt x="294" y="673"/>
                        <a:pt x="294" y="673"/>
                      </a:cubicBezTo>
                      <a:cubicBezTo>
                        <a:pt x="294" y="674"/>
                        <a:pt x="294" y="675"/>
                        <a:pt x="294" y="677"/>
                      </a:cubicBezTo>
                      <a:cubicBezTo>
                        <a:pt x="300" y="688"/>
                        <a:pt x="300" y="688"/>
                        <a:pt x="300" y="688"/>
                      </a:cubicBezTo>
                      <a:cubicBezTo>
                        <a:pt x="299" y="694"/>
                        <a:pt x="299" y="694"/>
                        <a:pt x="299" y="694"/>
                      </a:cubicBezTo>
                      <a:cubicBezTo>
                        <a:pt x="305" y="712"/>
                        <a:pt x="292" y="725"/>
                        <a:pt x="290" y="741"/>
                      </a:cubicBezTo>
                      <a:cubicBezTo>
                        <a:pt x="289" y="743"/>
                        <a:pt x="289" y="744"/>
                        <a:pt x="289" y="744"/>
                      </a:cubicBezTo>
                      <a:cubicBezTo>
                        <a:pt x="289" y="745"/>
                        <a:pt x="289" y="746"/>
                        <a:pt x="289" y="746"/>
                      </a:cubicBezTo>
                      <a:cubicBezTo>
                        <a:pt x="289" y="747"/>
                        <a:pt x="289" y="748"/>
                        <a:pt x="289" y="749"/>
                      </a:cubicBezTo>
                      <a:cubicBezTo>
                        <a:pt x="289" y="750"/>
                        <a:pt x="289" y="750"/>
                        <a:pt x="289" y="751"/>
                      </a:cubicBezTo>
                      <a:cubicBezTo>
                        <a:pt x="288" y="752"/>
                        <a:pt x="288" y="753"/>
                        <a:pt x="288" y="753"/>
                      </a:cubicBezTo>
                      <a:cubicBezTo>
                        <a:pt x="288" y="754"/>
                        <a:pt x="288" y="755"/>
                        <a:pt x="288" y="755"/>
                      </a:cubicBezTo>
                      <a:cubicBezTo>
                        <a:pt x="288" y="756"/>
                        <a:pt x="288" y="756"/>
                        <a:pt x="288" y="757"/>
                      </a:cubicBezTo>
                      <a:cubicBezTo>
                        <a:pt x="288" y="757"/>
                        <a:pt x="288" y="757"/>
                        <a:pt x="288" y="757"/>
                      </a:cubicBezTo>
                      <a:cubicBezTo>
                        <a:pt x="292" y="765"/>
                        <a:pt x="293" y="766"/>
                        <a:pt x="299" y="810"/>
                      </a:cubicBezTo>
                      <a:cubicBezTo>
                        <a:pt x="307" y="821"/>
                        <a:pt x="314" y="833"/>
                        <a:pt x="320" y="845"/>
                      </a:cubicBezTo>
                      <a:cubicBezTo>
                        <a:pt x="324" y="843"/>
                        <a:pt x="328" y="841"/>
                        <a:pt x="333" y="839"/>
                      </a:cubicBezTo>
                      <a:cubicBezTo>
                        <a:pt x="338" y="837"/>
                        <a:pt x="338" y="837"/>
                        <a:pt x="338" y="837"/>
                      </a:cubicBezTo>
                      <a:cubicBezTo>
                        <a:pt x="351" y="824"/>
                        <a:pt x="361" y="810"/>
                        <a:pt x="373" y="798"/>
                      </a:cubicBezTo>
                      <a:cubicBezTo>
                        <a:pt x="376" y="789"/>
                        <a:pt x="376" y="789"/>
                        <a:pt x="376" y="789"/>
                      </a:cubicBezTo>
                      <a:cubicBezTo>
                        <a:pt x="378" y="785"/>
                        <a:pt x="378" y="785"/>
                        <a:pt x="378" y="785"/>
                      </a:cubicBezTo>
                      <a:cubicBezTo>
                        <a:pt x="378" y="782"/>
                        <a:pt x="378" y="782"/>
                        <a:pt x="378" y="782"/>
                      </a:cubicBezTo>
                      <a:cubicBezTo>
                        <a:pt x="381" y="777"/>
                        <a:pt x="381" y="777"/>
                        <a:pt x="381" y="777"/>
                      </a:cubicBezTo>
                      <a:cubicBezTo>
                        <a:pt x="391" y="768"/>
                        <a:pt x="391" y="768"/>
                        <a:pt x="391" y="768"/>
                      </a:cubicBezTo>
                      <a:cubicBezTo>
                        <a:pt x="395" y="755"/>
                        <a:pt x="395" y="755"/>
                        <a:pt x="395" y="755"/>
                      </a:cubicBezTo>
                      <a:cubicBezTo>
                        <a:pt x="396" y="749"/>
                        <a:pt x="398" y="743"/>
                        <a:pt x="400" y="737"/>
                      </a:cubicBezTo>
                      <a:cubicBezTo>
                        <a:pt x="402" y="738"/>
                        <a:pt x="403" y="739"/>
                        <a:pt x="404" y="742"/>
                      </a:cubicBezTo>
                      <a:cubicBezTo>
                        <a:pt x="405" y="743"/>
                        <a:pt x="408" y="743"/>
                        <a:pt x="409" y="744"/>
                      </a:cubicBezTo>
                      <a:cubicBezTo>
                        <a:pt x="411" y="748"/>
                        <a:pt x="411" y="748"/>
                        <a:pt x="411" y="748"/>
                      </a:cubicBezTo>
                      <a:cubicBezTo>
                        <a:pt x="413" y="748"/>
                        <a:pt x="413" y="748"/>
                        <a:pt x="413" y="748"/>
                      </a:cubicBezTo>
                      <a:cubicBezTo>
                        <a:pt x="412" y="750"/>
                        <a:pt x="411" y="752"/>
                        <a:pt x="411" y="754"/>
                      </a:cubicBezTo>
                      <a:cubicBezTo>
                        <a:pt x="412" y="757"/>
                        <a:pt x="412" y="757"/>
                        <a:pt x="412" y="757"/>
                      </a:cubicBezTo>
                      <a:cubicBezTo>
                        <a:pt x="414" y="757"/>
                        <a:pt x="417" y="758"/>
                        <a:pt x="420" y="758"/>
                      </a:cubicBezTo>
                      <a:cubicBezTo>
                        <a:pt x="420" y="761"/>
                        <a:pt x="420" y="761"/>
                        <a:pt x="420" y="761"/>
                      </a:cubicBezTo>
                      <a:cubicBezTo>
                        <a:pt x="422" y="761"/>
                        <a:pt x="422" y="761"/>
                        <a:pt x="422" y="761"/>
                      </a:cubicBezTo>
                      <a:cubicBezTo>
                        <a:pt x="421" y="766"/>
                        <a:pt x="421" y="766"/>
                        <a:pt x="422" y="767"/>
                      </a:cubicBezTo>
                      <a:cubicBezTo>
                        <a:pt x="427" y="767"/>
                        <a:pt x="427" y="767"/>
                        <a:pt x="433" y="761"/>
                      </a:cubicBezTo>
                      <a:cubicBezTo>
                        <a:pt x="436" y="756"/>
                        <a:pt x="436" y="756"/>
                        <a:pt x="436" y="756"/>
                      </a:cubicBezTo>
                      <a:cubicBezTo>
                        <a:pt x="435" y="756"/>
                        <a:pt x="435" y="756"/>
                        <a:pt x="435" y="756"/>
                      </a:cubicBezTo>
                      <a:cubicBezTo>
                        <a:pt x="436" y="754"/>
                        <a:pt x="437" y="751"/>
                        <a:pt x="439" y="747"/>
                      </a:cubicBezTo>
                      <a:cubicBezTo>
                        <a:pt x="441" y="742"/>
                        <a:pt x="443" y="738"/>
                        <a:pt x="446" y="732"/>
                      </a:cubicBezTo>
                      <a:cubicBezTo>
                        <a:pt x="450" y="723"/>
                        <a:pt x="458" y="714"/>
                        <a:pt x="461" y="704"/>
                      </a:cubicBezTo>
                      <a:cubicBezTo>
                        <a:pt x="458" y="706"/>
                        <a:pt x="458" y="706"/>
                        <a:pt x="458" y="706"/>
                      </a:cubicBezTo>
                      <a:cubicBezTo>
                        <a:pt x="459" y="702"/>
                        <a:pt x="459" y="702"/>
                        <a:pt x="459" y="702"/>
                      </a:cubicBezTo>
                      <a:cubicBezTo>
                        <a:pt x="468" y="690"/>
                        <a:pt x="468" y="677"/>
                        <a:pt x="468" y="672"/>
                      </a:cubicBezTo>
                      <a:cubicBezTo>
                        <a:pt x="467" y="672"/>
                        <a:pt x="466" y="672"/>
                        <a:pt x="465" y="672"/>
                      </a:cubicBezTo>
                      <a:cubicBezTo>
                        <a:pt x="466" y="664"/>
                        <a:pt x="466" y="664"/>
                        <a:pt x="456" y="657"/>
                      </a:cubicBezTo>
                      <a:cubicBezTo>
                        <a:pt x="456" y="657"/>
                        <a:pt x="450" y="649"/>
                        <a:pt x="455" y="637"/>
                      </a:cubicBezTo>
                      <a:cubicBezTo>
                        <a:pt x="455" y="636"/>
                        <a:pt x="454" y="635"/>
                        <a:pt x="453" y="634"/>
                      </a:cubicBezTo>
                      <a:cubicBezTo>
                        <a:pt x="451" y="633"/>
                        <a:pt x="451" y="633"/>
                        <a:pt x="451" y="633"/>
                      </a:cubicBezTo>
                      <a:cubicBezTo>
                        <a:pt x="451" y="629"/>
                        <a:pt x="451" y="629"/>
                        <a:pt x="451" y="629"/>
                      </a:cubicBezTo>
                      <a:cubicBezTo>
                        <a:pt x="450" y="631"/>
                        <a:pt x="450" y="631"/>
                        <a:pt x="449" y="632"/>
                      </a:cubicBezTo>
                      <a:cubicBezTo>
                        <a:pt x="448" y="631"/>
                        <a:pt x="448" y="631"/>
                        <a:pt x="450" y="624"/>
                      </a:cubicBezTo>
                      <a:cubicBezTo>
                        <a:pt x="449" y="623"/>
                        <a:pt x="448" y="621"/>
                        <a:pt x="448" y="620"/>
                      </a:cubicBezTo>
                      <a:cubicBezTo>
                        <a:pt x="445" y="617"/>
                        <a:pt x="445" y="617"/>
                        <a:pt x="445" y="617"/>
                      </a:cubicBezTo>
                      <a:cubicBezTo>
                        <a:pt x="444" y="615"/>
                        <a:pt x="444" y="615"/>
                        <a:pt x="444" y="615"/>
                      </a:cubicBezTo>
                      <a:cubicBezTo>
                        <a:pt x="440" y="612"/>
                        <a:pt x="440" y="612"/>
                        <a:pt x="440" y="612"/>
                      </a:cubicBezTo>
                      <a:cubicBezTo>
                        <a:pt x="437" y="617"/>
                        <a:pt x="436" y="619"/>
                        <a:pt x="434" y="620"/>
                      </a:cubicBezTo>
                      <a:cubicBezTo>
                        <a:pt x="439" y="607"/>
                        <a:pt x="446" y="595"/>
                        <a:pt x="452" y="583"/>
                      </a:cubicBezTo>
                      <a:cubicBezTo>
                        <a:pt x="455" y="587"/>
                        <a:pt x="458" y="591"/>
                        <a:pt x="458" y="591"/>
                      </a:cubicBezTo>
                      <a:cubicBezTo>
                        <a:pt x="458" y="589"/>
                        <a:pt x="458" y="586"/>
                        <a:pt x="458" y="584"/>
                      </a:cubicBezTo>
                      <a:cubicBezTo>
                        <a:pt x="455" y="578"/>
                        <a:pt x="455" y="578"/>
                        <a:pt x="455" y="578"/>
                      </a:cubicBezTo>
                      <a:cubicBezTo>
                        <a:pt x="457" y="573"/>
                        <a:pt x="459" y="568"/>
                        <a:pt x="461" y="562"/>
                      </a:cubicBezTo>
                      <a:cubicBezTo>
                        <a:pt x="462" y="558"/>
                        <a:pt x="464" y="552"/>
                        <a:pt x="465" y="546"/>
                      </a:cubicBezTo>
                      <a:cubicBezTo>
                        <a:pt x="465" y="547"/>
                        <a:pt x="465" y="547"/>
                        <a:pt x="465" y="547"/>
                      </a:cubicBezTo>
                      <a:cubicBezTo>
                        <a:pt x="467" y="549"/>
                        <a:pt x="468" y="550"/>
                        <a:pt x="468" y="550"/>
                      </a:cubicBezTo>
                      <a:cubicBezTo>
                        <a:pt x="469" y="550"/>
                        <a:pt x="470" y="548"/>
                        <a:pt x="470" y="547"/>
                      </a:cubicBezTo>
                      <a:cubicBezTo>
                        <a:pt x="471" y="544"/>
                        <a:pt x="471" y="544"/>
                        <a:pt x="471" y="535"/>
                      </a:cubicBezTo>
                      <a:cubicBezTo>
                        <a:pt x="473" y="536"/>
                        <a:pt x="473" y="536"/>
                        <a:pt x="473" y="536"/>
                      </a:cubicBezTo>
                      <a:cubicBezTo>
                        <a:pt x="474" y="540"/>
                        <a:pt x="474" y="540"/>
                        <a:pt x="474" y="540"/>
                      </a:cubicBezTo>
                      <a:cubicBezTo>
                        <a:pt x="473" y="545"/>
                        <a:pt x="473" y="545"/>
                        <a:pt x="473" y="545"/>
                      </a:cubicBezTo>
                      <a:cubicBezTo>
                        <a:pt x="472" y="554"/>
                        <a:pt x="472" y="554"/>
                        <a:pt x="472" y="554"/>
                      </a:cubicBezTo>
                      <a:cubicBezTo>
                        <a:pt x="475" y="556"/>
                        <a:pt x="475" y="556"/>
                        <a:pt x="475" y="556"/>
                      </a:cubicBezTo>
                      <a:cubicBezTo>
                        <a:pt x="476" y="551"/>
                        <a:pt x="476" y="551"/>
                        <a:pt x="476" y="551"/>
                      </a:cubicBezTo>
                      <a:cubicBezTo>
                        <a:pt x="476" y="546"/>
                        <a:pt x="476" y="546"/>
                        <a:pt x="476" y="546"/>
                      </a:cubicBezTo>
                      <a:cubicBezTo>
                        <a:pt x="478" y="543"/>
                        <a:pt x="478" y="543"/>
                        <a:pt x="478" y="543"/>
                      </a:cubicBezTo>
                      <a:cubicBezTo>
                        <a:pt x="478" y="539"/>
                        <a:pt x="478" y="537"/>
                        <a:pt x="478" y="532"/>
                      </a:cubicBezTo>
                      <a:cubicBezTo>
                        <a:pt x="478" y="529"/>
                        <a:pt x="478" y="527"/>
                        <a:pt x="478" y="524"/>
                      </a:cubicBezTo>
                      <a:cubicBezTo>
                        <a:pt x="478" y="523"/>
                        <a:pt x="477" y="521"/>
                        <a:pt x="476" y="519"/>
                      </a:cubicBezTo>
                      <a:cubicBezTo>
                        <a:pt x="476" y="518"/>
                        <a:pt x="477" y="516"/>
                        <a:pt x="477" y="514"/>
                      </a:cubicBezTo>
                      <a:cubicBezTo>
                        <a:pt x="476" y="508"/>
                        <a:pt x="476" y="508"/>
                        <a:pt x="476" y="508"/>
                      </a:cubicBezTo>
                      <a:cubicBezTo>
                        <a:pt x="472" y="506"/>
                        <a:pt x="472" y="506"/>
                        <a:pt x="472" y="506"/>
                      </a:cubicBezTo>
                      <a:cubicBezTo>
                        <a:pt x="471" y="506"/>
                        <a:pt x="471" y="506"/>
                        <a:pt x="471" y="506"/>
                      </a:cubicBezTo>
                      <a:cubicBezTo>
                        <a:pt x="471" y="504"/>
                        <a:pt x="471" y="501"/>
                        <a:pt x="470" y="498"/>
                      </a:cubicBezTo>
                      <a:cubicBezTo>
                        <a:pt x="468" y="501"/>
                        <a:pt x="465" y="503"/>
                        <a:pt x="462" y="506"/>
                      </a:cubicBezTo>
                      <a:cubicBezTo>
                        <a:pt x="461" y="505"/>
                        <a:pt x="461" y="504"/>
                        <a:pt x="460" y="503"/>
                      </a:cubicBezTo>
                      <a:cubicBezTo>
                        <a:pt x="458" y="505"/>
                        <a:pt x="458" y="505"/>
                        <a:pt x="458" y="505"/>
                      </a:cubicBezTo>
                      <a:cubicBezTo>
                        <a:pt x="458" y="506"/>
                        <a:pt x="458" y="506"/>
                        <a:pt x="458" y="506"/>
                      </a:cubicBezTo>
                      <a:cubicBezTo>
                        <a:pt x="458" y="507"/>
                        <a:pt x="459" y="508"/>
                        <a:pt x="459" y="508"/>
                      </a:cubicBezTo>
                      <a:cubicBezTo>
                        <a:pt x="454" y="513"/>
                        <a:pt x="449" y="518"/>
                        <a:pt x="449" y="518"/>
                      </a:cubicBezTo>
                      <a:cubicBezTo>
                        <a:pt x="445" y="513"/>
                        <a:pt x="445" y="513"/>
                        <a:pt x="445" y="513"/>
                      </a:cubicBezTo>
                      <a:cubicBezTo>
                        <a:pt x="442" y="515"/>
                        <a:pt x="442" y="515"/>
                        <a:pt x="442" y="515"/>
                      </a:cubicBezTo>
                      <a:cubicBezTo>
                        <a:pt x="440" y="510"/>
                        <a:pt x="440" y="510"/>
                        <a:pt x="440" y="510"/>
                      </a:cubicBezTo>
                      <a:cubicBezTo>
                        <a:pt x="440" y="507"/>
                        <a:pt x="440" y="507"/>
                        <a:pt x="440" y="507"/>
                      </a:cubicBezTo>
                      <a:cubicBezTo>
                        <a:pt x="436" y="497"/>
                        <a:pt x="436" y="497"/>
                        <a:pt x="436" y="497"/>
                      </a:cubicBezTo>
                      <a:cubicBezTo>
                        <a:pt x="428" y="490"/>
                        <a:pt x="428" y="490"/>
                        <a:pt x="428" y="490"/>
                      </a:cubicBezTo>
                      <a:cubicBezTo>
                        <a:pt x="423" y="487"/>
                        <a:pt x="423" y="487"/>
                        <a:pt x="423" y="487"/>
                      </a:cubicBezTo>
                      <a:cubicBezTo>
                        <a:pt x="421" y="481"/>
                        <a:pt x="421" y="481"/>
                        <a:pt x="421" y="481"/>
                      </a:cubicBezTo>
                      <a:cubicBezTo>
                        <a:pt x="411" y="464"/>
                        <a:pt x="411" y="464"/>
                        <a:pt x="411" y="464"/>
                      </a:cubicBezTo>
                      <a:cubicBezTo>
                        <a:pt x="407" y="462"/>
                        <a:pt x="407" y="462"/>
                        <a:pt x="407" y="462"/>
                      </a:cubicBezTo>
                      <a:cubicBezTo>
                        <a:pt x="404" y="445"/>
                        <a:pt x="404" y="445"/>
                        <a:pt x="404" y="445"/>
                      </a:cubicBezTo>
                      <a:cubicBezTo>
                        <a:pt x="400" y="439"/>
                        <a:pt x="400" y="439"/>
                        <a:pt x="400" y="439"/>
                      </a:cubicBezTo>
                      <a:cubicBezTo>
                        <a:pt x="395" y="437"/>
                        <a:pt x="395" y="437"/>
                        <a:pt x="395" y="437"/>
                      </a:cubicBezTo>
                      <a:cubicBezTo>
                        <a:pt x="393" y="429"/>
                        <a:pt x="393" y="429"/>
                        <a:pt x="393" y="429"/>
                      </a:cubicBezTo>
                      <a:cubicBezTo>
                        <a:pt x="378" y="411"/>
                        <a:pt x="377" y="410"/>
                        <a:pt x="379" y="400"/>
                      </a:cubicBezTo>
                      <a:cubicBezTo>
                        <a:pt x="379" y="391"/>
                        <a:pt x="379" y="391"/>
                        <a:pt x="379" y="391"/>
                      </a:cubicBezTo>
                      <a:cubicBezTo>
                        <a:pt x="382" y="404"/>
                        <a:pt x="395" y="411"/>
                        <a:pt x="400" y="423"/>
                      </a:cubicBezTo>
                      <a:cubicBezTo>
                        <a:pt x="402" y="426"/>
                        <a:pt x="402" y="426"/>
                        <a:pt x="402" y="426"/>
                      </a:cubicBezTo>
                      <a:cubicBezTo>
                        <a:pt x="408" y="427"/>
                        <a:pt x="408" y="427"/>
                        <a:pt x="413" y="444"/>
                      </a:cubicBezTo>
                      <a:cubicBezTo>
                        <a:pt x="417" y="449"/>
                        <a:pt x="417" y="449"/>
                        <a:pt x="417" y="449"/>
                      </a:cubicBezTo>
                      <a:cubicBezTo>
                        <a:pt x="421" y="450"/>
                        <a:pt x="421" y="450"/>
                        <a:pt x="421" y="450"/>
                      </a:cubicBezTo>
                      <a:cubicBezTo>
                        <a:pt x="435" y="474"/>
                        <a:pt x="435" y="474"/>
                        <a:pt x="438" y="488"/>
                      </a:cubicBezTo>
                      <a:cubicBezTo>
                        <a:pt x="441" y="496"/>
                        <a:pt x="441" y="496"/>
                        <a:pt x="441" y="496"/>
                      </a:cubicBezTo>
                      <a:cubicBezTo>
                        <a:pt x="442" y="502"/>
                        <a:pt x="442" y="502"/>
                        <a:pt x="442" y="502"/>
                      </a:cubicBezTo>
                      <a:cubicBezTo>
                        <a:pt x="443" y="502"/>
                        <a:pt x="444" y="501"/>
                        <a:pt x="444" y="501"/>
                      </a:cubicBezTo>
                      <a:cubicBezTo>
                        <a:pt x="444" y="502"/>
                        <a:pt x="444" y="502"/>
                        <a:pt x="444" y="502"/>
                      </a:cubicBezTo>
                      <a:cubicBezTo>
                        <a:pt x="443" y="510"/>
                        <a:pt x="443" y="510"/>
                        <a:pt x="443" y="510"/>
                      </a:cubicBezTo>
                      <a:cubicBezTo>
                        <a:pt x="447" y="514"/>
                        <a:pt x="447" y="514"/>
                        <a:pt x="447" y="514"/>
                      </a:cubicBezTo>
                      <a:cubicBezTo>
                        <a:pt x="447" y="507"/>
                        <a:pt x="447" y="507"/>
                        <a:pt x="447" y="507"/>
                      </a:cubicBezTo>
                      <a:cubicBezTo>
                        <a:pt x="448" y="500"/>
                        <a:pt x="448" y="500"/>
                        <a:pt x="448" y="500"/>
                      </a:cubicBezTo>
                      <a:cubicBezTo>
                        <a:pt x="450" y="497"/>
                        <a:pt x="453" y="494"/>
                        <a:pt x="455" y="492"/>
                      </a:cubicBezTo>
                      <a:cubicBezTo>
                        <a:pt x="458" y="486"/>
                        <a:pt x="458" y="486"/>
                        <a:pt x="458" y="486"/>
                      </a:cubicBezTo>
                      <a:cubicBezTo>
                        <a:pt x="459" y="486"/>
                        <a:pt x="461" y="485"/>
                        <a:pt x="462" y="485"/>
                      </a:cubicBezTo>
                      <a:cubicBezTo>
                        <a:pt x="464" y="478"/>
                        <a:pt x="468" y="473"/>
                        <a:pt x="469" y="466"/>
                      </a:cubicBezTo>
                      <a:cubicBezTo>
                        <a:pt x="472" y="459"/>
                        <a:pt x="472" y="459"/>
                        <a:pt x="472" y="459"/>
                      </a:cubicBezTo>
                      <a:cubicBezTo>
                        <a:pt x="473" y="459"/>
                        <a:pt x="474" y="459"/>
                        <a:pt x="476" y="458"/>
                      </a:cubicBezTo>
                      <a:cubicBezTo>
                        <a:pt x="476" y="456"/>
                        <a:pt x="477" y="452"/>
                        <a:pt x="478" y="450"/>
                      </a:cubicBezTo>
                      <a:cubicBezTo>
                        <a:pt x="478" y="450"/>
                        <a:pt x="478" y="451"/>
                        <a:pt x="478" y="452"/>
                      </a:cubicBezTo>
                      <a:cubicBezTo>
                        <a:pt x="479" y="454"/>
                        <a:pt x="480" y="454"/>
                        <a:pt x="480" y="454"/>
                      </a:cubicBezTo>
                      <a:cubicBezTo>
                        <a:pt x="481" y="455"/>
                        <a:pt x="482" y="456"/>
                        <a:pt x="483" y="459"/>
                      </a:cubicBezTo>
                      <a:cubicBezTo>
                        <a:pt x="484" y="459"/>
                        <a:pt x="484" y="459"/>
                        <a:pt x="484" y="459"/>
                      </a:cubicBezTo>
                      <a:cubicBezTo>
                        <a:pt x="482" y="453"/>
                        <a:pt x="482" y="453"/>
                        <a:pt x="482" y="452"/>
                      </a:cubicBezTo>
                      <a:cubicBezTo>
                        <a:pt x="481" y="451"/>
                        <a:pt x="480" y="449"/>
                        <a:pt x="479" y="448"/>
                      </a:cubicBezTo>
                      <a:cubicBezTo>
                        <a:pt x="480" y="447"/>
                        <a:pt x="480" y="447"/>
                        <a:pt x="480" y="447"/>
                      </a:cubicBezTo>
                      <a:cubicBezTo>
                        <a:pt x="480" y="442"/>
                        <a:pt x="480" y="442"/>
                        <a:pt x="480" y="442"/>
                      </a:cubicBezTo>
                      <a:cubicBezTo>
                        <a:pt x="481" y="438"/>
                        <a:pt x="481" y="438"/>
                        <a:pt x="481" y="438"/>
                      </a:cubicBezTo>
                      <a:cubicBezTo>
                        <a:pt x="480" y="428"/>
                        <a:pt x="480" y="428"/>
                        <a:pt x="480" y="428"/>
                      </a:cubicBezTo>
                      <a:cubicBezTo>
                        <a:pt x="481" y="426"/>
                        <a:pt x="481" y="426"/>
                        <a:pt x="481" y="426"/>
                      </a:cubicBezTo>
                      <a:cubicBezTo>
                        <a:pt x="483" y="417"/>
                        <a:pt x="483" y="417"/>
                        <a:pt x="483" y="417"/>
                      </a:cubicBezTo>
                      <a:cubicBezTo>
                        <a:pt x="482" y="411"/>
                        <a:pt x="482" y="411"/>
                        <a:pt x="482" y="411"/>
                      </a:cubicBezTo>
                      <a:cubicBezTo>
                        <a:pt x="477" y="403"/>
                        <a:pt x="477" y="403"/>
                        <a:pt x="477" y="403"/>
                      </a:cubicBezTo>
                      <a:cubicBezTo>
                        <a:pt x="473" y="402"/>
                        <a:pt x="473" y="402"/>
                        <a:pt x="473" y="402"/>
                      </a:cubicBezTo>
                      <a:cubicBezTo>
                        <a:pt x="469" y="401"/>
                        <a:pt x="469" y="401"/>
                        <a:pt x="469" y="401"/>
                      </a:cubicBezTo>
                      <a:cubicBezTo>
                        <a:pt x="465" y="390"/>
                        <a:pt x="465" y="390"/>
                        <a:pt x="465" y="390"/>
                      </a:cubicBezTo>
                      <a:cubicBezTo>
                        <a:pt x="465" y="391"/>
                        <a:pt x="465" y="392"/>
                        <a:pt x="464" y="392"/>
                      </a:cubicBezTo>
                      <a:cubicBezTo>
                        <a:pt x="462" y="383"/>
                        <a:pt x="462" y="383"/>
                        <a:pt x="462" y="383"/>
                      </a:cubicBezTo>
                      <a:cubicBezTo>
                        <a:pt x="461" y="382"/>
                        <a:pt x="461" y="382"/>
                        <a:pt x="461" y="382"/>
                      </a:cubicBezTo>
                      <a:cubicBezTo>
                        <a:pt x="461" y="381"/>
                        <a:pt x="461" y="381"/>
                        <a:pt x="461" y="381"/>
                      </a:cubicBezTo>
                      <a:cubicBezTo>
                        <a:pt x="462" y="381"/>
                        <a:pt x="464" y="382"/>
                        <a:pt x="465" y="382"/>
                      </a:cubicBezTo>
                      <a:cubicBezTo>
                        <a:pt x="468" y="387"/>
                        <a:pt x="470" y="390"/>
                        <a:pt x="473" y="390"/>
                      </a:cubicBezTo>
                      <a:cubicBezTo>
                        <a:pt x="477" y="390"/>
                        <a:pt x="482" y="385"/>
                        <a:pt x="488" y="380"/>
                      </a:cubicBezTo>
                      <a:cubicBezTo>
                        <a:pt x="488" y="380"/>
                        <a:pt x="488" y="380"/>
                        <a:pt x="488" y="380"/>
                      </a:cubicBezTo>
                      <a:cubicBezTo>
                        <a:pt x="489" y="381"/>
                        <a:pt x="489" y="381"/>
                        <a:pt x="489" y="381"/>
                      </a:cubicBezTo>
                      <a:cubicBezTo>
                        <a:pt x="490" y="387"/>
                        <a:pt x="490" y="387"/>
                        <a:pt x="490" y="387"/>
                      </a:cubicBezTo>
                      <a:cubicBezTo>
                        <a:pt x="491" y="387"/>
                        <a:pt x="491" y="387"/>
                        <a:pt x="491" y="387"/>
                      </a:cubicBezTo>
                      <a:cubicBezTo>
                        <a:pt x="492" y="389"/>
                        <a:pt x="492" y="389"/>
                        <a:pt x="492" y="389"/>
                      </a:cubicBezTo>
                      <a:cubicBezTo>
                        <a:pt x="493" y="390"/>
                        <a:pt x="493" y="390"/>
                        <a:pt x="493" y="390"/>
                      </a:cubicBezTo>
                      <a:cubicBezTo>
                        <a:pt x="494" y="389"/>
                        <a:pt x="494" y="389"/>
                        <a:pt x="494" y="389"/>
                      </a:cubicBezTo>
                      <a:cubicBezTo>
                        <a:pt x="494" y="386"/>
                        <a:pt x="494" y="386"/>
                        <a:pt x="494" y="386"/>
                      </a:cubicBezTo>
                      <a:cubicBezTo>
                        <a:pt x="495" y="387"/>
                        <a:pt x="496" y="387"/>
                        <a:pt x="496" y="388"/>
                      </a:cubicBezTo>
                      <a:cubicBezTo>
                        <a:pt x="497" y="395"/>
                        <a:pt x="498" y="406"/>
                        <a:pt x="500" y="421"/>
                      </a:cubicBezTo>
                      <a:cubicBezTo>
                        <a:pt x="501" y="440"/>
                        <a:pt x="502" y="446"/>
                        <a:pt x="508" y="448"/>
                      </a:cubicBezTo>
                      <a:cubicBezTo>
                        <a:pt x="509" y="455"/>
                        <a:pt x="509" y="455"/>
                        <a:pt x="509" y="455"/>
                      </a:cubicBezTo>
                      <a:cubicBezTo>
                        <a:pt x="510" y="457"/>
                        <a:pt x="512" y="459"/>
                        <a:pt x="513" y="461"/>
                      </a:cubicBezTo>
                      <a:cubicBezTo>
                        <a:pt x="513" y="459"/>
                        <a:pt x="512" y="455"/>
                        <a:pt x="511" y="453"/>
                      </a:cubicBezTo>
                      <a:cubicBezTo>
                        <a:pt x="513" y="447"/>
                        <a:pt x="514" y="441"/>
                        <a:pt x="516" y="435"/>
                      </a:cubicBezTo>
                      <a:cubicBezTo>
                        <a:pt x="517" y="441"/>
                        <a:pt x="519" y="448"/>
                        <a:pt x="520" y="456"/>
                      </a:cubicBezTo>
                      <a:cubicBezTo>
                        <a:pt x="521" y="463"/>
                        <a:pt x="521" y="466"/>
                        <a:pt x="521" y="474"/>
                      </a:cubicBezTo>
                      <a:cubicBezTo>
                        <a:pt x="520" y="488"/>
                        <a:pt x="506" y="501"/>
                        <a:pt x="518" y="516"/>
                      </a:cubicBezTo>
                      <a:cubicBezTo>
                        <a:pt x="525" y="500"/>
                        <a:pt x="521" y="484"/>
                        <a:pt x="523" y="468"/>
                      </a:cubicBezTo>
                      <a:cubicBezTo>
                        <a:pt x="525" y="475"/>
                        <a:pt x="527" y="483"/>
                        <a:pt x="529" y="492"/>
                      </a:cubicBezTo>
                      <a:cubicBezTo>
                        <a:pt x="529" y="486"/>
                        <a:pt x="530" y="486"/>
                        <a:pt x="529" y="472"/>
                      </a:cubicBezTo>
                      <a:cubicBezTo>
                        <a:pt x="527" y="448"/>
                        <a:pt x="526" y="446"/>
                        <a:pt x="525" y="438"/>
                      </a:cubicBezTo>
                      <a:cubicBezTo>
                        <a:pt x="524" y="428"/>
                        <a:pt x="523" y="417"/>
                        <a:pt x="523" y="417"/>
                      </a:cubicBezTo>
                      <a:cubicBezTo>
                        <a:pt x="521" y="405"/>
                        <a:pt x="518" y="392"/>
                        <a:pt x="515" y="379"/>
                      </a:cubicBezTo>
                      <a:cubicBezTo>
                        <a:pt x="515" y="380"/>
                        <a:pt x="515" y="380"/>
                        <a:pt x="515" y="380"/>
                      </a:cubicBezTo>
                      <a:cubicBezTo>
                        <a:pt x="515" y="379"/>
                        <a:pt x="514" y="378"/>
                        <a:pt x="514" y="377"/>
                      </a:cubicBezTo>
                      <a:cubicBezTo>
                        <a:pt x="504" y="340"/>
                        <a:pt x="488" y="299"/>
                        <a:pt x="466" y="258"/>
                      </a:cubicBezTo>
                      <a:cubicBezTo>
                        <a:pt x="450" y="229"/>
                        <a:pt x="433" y="203"/>
                        <a:pt x="416" y="181"/>
                      </a:cubicBezTo>
                      <a:cubicBezTo>
                        <a:pt x="382" y="138"/>
                        <a:pt x="340" y="97"/>
                        <a:pt x="289" y="64"/>
                      </a:cubicBezTo>
                      <a:cubicBezTo>
                        <a:pt x="264" y="48"/>
                        <a:pt x="245" y="37"/>
                        <a:pt x="228" y="29"/>
                      </a:cubicBezTo>
                      <a:cubicBezTo>
                        <a:pt x="223" y="27"/>
                        <a:pt x="219" y="24"/>
                        <a:pt x="214" y="22"/>
                      </a:cubicBezTo>
                      <a:cubicBezTo>
                        <a:pt x="214" y="22"/>
                        <a:pt x="214" y="22"/>
                        <a:pt x="214" y="22"/>
                      </a:cubicBezTo>
                      <a:cubicBezTo>
                        <a:pt x="213" y="22"/>
                        <a:pt x="213" y="22"/>
                        <a:pt x="213" y="22"/>
                      </a:cubicBezTo>
                      <a:cubicBezTo>
                        <a:pt x="200" y="16"/>
                        <a:pt x="185" y="10"/>
                        <a:pt x="167" y="3"/>
                      </a:cubicBezTo>
                      <a:cubicBezTo>
                        <a:pt x="167" y="3"/>
                        <a:pt x="167" y="3"/>
                        <a:pt x="167" y="3"/>
                      </a:cubicBezTo>
                      <a:cubicBezTo>
                        <a:pt x="167" y="3"/>
                        <a:pt x="167" y="3"/>
                        <a:pt x="167" y="3"/>
                      </a:cubicBezTo>
                      <a:cubicBezTo>
                        <a:pt x="167" y="3"/>
                        <a:pt x="167" y="3"/>
                        <a:pt x="167" y="3"/>
                      </a:cubicBezTo>
                      <a:cubicBezTo>
                        <a:pt x="167" y="3"/>
                        <a:pt x="167" y="3"/>
                        <a:pt x="167" y="3"/>
                      </a:cubicBezTo>
                      <a:cubicBezTo>
                        <a:pt x="160" y="1"/>
                        <a:pt x="160" y="1"/>
                        <a:pt x="160" y="1"/>
                      </a:cubicBezTo>
                      <a:cubicBezTo>
                        <a:pt x="161" y="1"/>
                        <a:pt x="161" y="1"/>
                        <a:pt x="161" y="1"/>
                      </a:cubicBezTo>
                      <a:cubicBezTo>
                        <a:pt x="156" y="0"/>
                        <a:pt x="156" y="0"/>
                        <a:pt x="15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101"/>
                <p:cNvSpPr/>
                <p:nvPr/>
              </p:nvSpPr>
              <p:spPr bwMode="auto">
                <a:xfrm>
                  <a:off x="7515225" y="3403601"/>
                  <a:ext cx="79375" cy="153988"/>
                </a:xfrm>
                <a:custGeom>
                  <a:avLst/>
                  <a:gdLst>
                    <a:gd name="T0" fmla="*/ 0 w 21"/>
                    <a:gd name="T1" fmla="*/ 0 h 41"/>
                    <a:gd name="T2" fmla="*/ 1 w 21"/>
                    <a:gd name="T3" fmla="*/ 2 h 41"/>
                    <a:gd name="T4" fmla="*/ 0 w 21"/>
                    <a:gd name="T5" fmla="*/ 4 h 41"/>
                    <a:gd name="T6" fmla="*/ 1 w 21"/>
                    <a:gd name="T7" fmla="*/ 5 h 41"/>
                    <a:gd name="T8" fmla="*/ 2 w 21"/>
                    <a:gd name="T9" fmla="*/ 13 h 41"/>
                    <a:gd name="T10" fmla="*/ 2 w 21"/>
                    <a:gd name="T11" fmla="*/ 19 h 41"/>
                    <a:gd name="T12" fmla="*/ 0 w 21"/>
                    <a:gd name="T13" fmla="*/ 31 h 41"/>
                    <a:gd name="T14" fmla="*/ 1 w 21"/>
                    <a:gd name="T15" fmla="*/ 37 h 41"/>
                    <a:gd name="T16" fmla="*/ 6 w 21"/>
                    <a:gd name="T17" fmla="*/ 41 h 41"/>
                    <a:gd name="T18" fmla="*/ 21 w 21"/>
                    <a:gd name="T19" fmla="*/ 35 h 41"/>
                    <a:gd name="T20" fmla="*/ 0 w 21"/>
                    <a:gd name="T2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41">
                      <a:moveTo>
                        <a:pt x="0" y="0"/>
                      </a:move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7"/>
                        <a:pt x="2" y="10"/>
                        <a:pt x="2" y="13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5" y="24"/>
                        <a:pt x="5" y="24"/>
                        <a:pt x="0" y="31"/>
                      </a:cubicBezTo>
                      <a:cubicBezTo>
                        <a:pt x="1" y="33"/>
                        <a:pt x="1" y="36"/>
                        <a:pt x="1" y="37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7" y="41"/>
                        <a:pt x="7" y="40"/>
                        <a:pt x="21" y="35"/>
                      </a:cubicBezTo>
                      <a:cubicBezTo>
                        <a:pt x="15" y="23"/>
                        <a:pt x="8" y="11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字魂70号-灵悦黑体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125" name="椭圆 124"/>
          <p:cNvSpPr/>
          <p:nvPr/>
        </p:nvSpPr>
        <p:spPr>
          <a:xfrm>
            <a:off x="3747704" y="2179986"/>
            <a:ext cx="4609982" cy="4609982"/>
          </a:xfrm>
          <a:prstGeom prst="ellipse">
            <a:avLst/>
          </a:prstGeom>
          <a:gradFill flip="none" rotWithShape="1">
            <a:gsLst>
              <a:gs pos="91000">
                <a:sysClr val="window" lastClr="FFFFFF">
                  <a:alpha val="0"/>
                </a:sysClr>
              </a:gs>
              <a:gs pos="100000">
                <a:sysClr val="window" lastClr="FFFFFF">
                  <a:alpha val="71000"/>
                </a:sys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27" name="文本框 940"/>
          <p:cNvSpPr txBox="1"/>
          <p:nvPr/>
        </p:nvSpPr>
        <p:spPr>
          <a:xfrm>
            <a:off x="182245" y="2164715"/>
            <a:ext cx="3608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良性可持续发展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9" name="Freeform 5"/>
          <p:cNvSpPr/>
          <p:nvPr/>
        </p:nvSpPr>
        <p:spPr bwMode="auto">
          <a:xfrm>
            <a:off x="4174699" y="2366869"/>
            <a:ext cx="2035175" cy="993775"/>
          </a:xfrm>
          <a:custGeom>
            <a:avLst/>
            <a:gdLst>
              <a:gd name="T0" fmla="*/ 412 w 540"/>
              <a:gd name="T1" fmla="*/ 0 h 262"/>
              <a:gd name="T2" fmla="*/ 366 w 540"/>
              <a:gd name="T3" fmla="*/ 6 h 262"/>
              <a:gd name="T4" fmla="*/ 243 w 540"/>
              <a:gd name="T5" fmla="*/ 5 h 262"/>
              <a:gd name="T6" fmla="*/ 243 w 540"/>
              <a:gd name="T7" fmla="*/ 5 h 262"/>
              <a:gd name="T8" fmla="*/ 0 w 540"/>
              <a:gd name="T9" fmla="*/ 183 h 262"/>
              <a:gd name="T10" fmla="*/ 0 w 540"/>
              <a:gd name="T11" fmla="*/ 187 h 262"/>
              <a:gd name="T12" fmla="*/ 393 w 540"/>
              <a:gd name="T13" fmla="*/ 237 h 262"/>
              <a:gd name="T14" fmla="*/ 428 w 540"/>
              <a:gd name="T15" fmla="*/ 233 h 262"/>
              <a:gd name="T16" fmla="*/ 540 w 540"/>
              <a:gd name="T17" fmla="*/ 97 h 262"/>
              <a:gd name="T18" fmla="*/ 412 w 540"/>
              <a:gd name="T19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0" h="262">
                <a:moveTo>
                  <a:pt x="412" y="0"/>
                </a:moveTo>
                <a:cubicBezTo>
                  <a:pt x="398" y="2"/>
                  <a:pt x="382" y="4"/>
                  <a:pt x="366" y="6"/>
                </a:cubicBezTo>
                <a:cubicBezTo>
                  <a:pt x="299" y="14"/>
                  <a:pt x="244" y="14"/>
                  <a:pt x="243" y="5"/>
                </a:cubicBezTo>
                <a:cubicBezTo>
                  <a:pt x="243" y="5"/>
                  <a:pt x="243" y="5"/>
                  <a:pt x="243" y="5"/>
                </a:cubicBezTo>
                <a:cubicBezTo>
                  <a:pt x="145" y="41"/>
                  <a:pt x="61" y="103"/>
                  <a:pt x="0" y="183"/>
                </a:cubicBezTo>
                <a:cubicBezTo>
                  <a:pt x="0" y="185"/>
                  <a:pt x="0" y="186"/>
                  <a:pt x="0" y="187"/>
                </a:cubicBezTo>
                <a:cubicBezTo>
                  <a:pt x="6" y="240"/>
                  <a:pt x="182" y="262"/>
                  <a:pt x="393" y="237"/>
                </a:cubicBezTo>
                <a:cubicBezTo>
                  <a:pt x="405" y="236"/>
                  <a:pt x="416" y="234"/>
                  <a:pt x="428" y="233"/>
                </a:cubicBezTo>
                <a:cubicBezTo>
                  <a:pt x="488" y="161"/>
                  <a:pt x="540" y="97"/>
                  <a:pt x="540" y="97"/>
                </a:cubicBezTo>
                <a:cubicBezTo>
                  <a:pt x="476" y="58"/>
                  <a:pt x="427" y="12"/>
                  <a:pt x="412" y="0"/>
                </a:cubicBezTo>
                <a:close/>
              </a:path>
            </a:pathLst>
          </a:custGeom>
          <a:solidFill>
            <a:srgbClr val="FFC535">
              <a:lumMod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40" name="Freeform 5"/>
          <p:cNvSpPr/>
          <p:nvPr/>
        </p:nvSpPr>
        <p:spPr bwMode="auto">
          <a:xfrm>
            <a:off x="4166648" y="2331956"/>
            <a:ext cx="2035175" cy="993775"/>
          </a:xfrm>
          <a:custGeom>
            <a:avLst/>
            <a:gdLst>
              <a:gd name="T0" fmla="*/ 412 w 540"/>
              <a:gd name="T1" fmla="*/ 0 h 262"/>
              <a:gd name="T2" fmla="*/ 366 w 540"/>
              <a:gd name="T3" fmla="*/ 6 h 262"/>
              <a:gd name="T4" fmla="*/ 243 w 540"/>
              <a:gd name="T5" fmla="*/ 5 h 262"/>
              <a:gd name="T6" fmla="*/ 243 w 540"/>
              <a:gd name="T7" fmla="*/ 5 h 262"/>
              <a:gd name="T8" fmla="*/ 0 w 540"/>
              <a:gd name="T9" fmla="*/ 183 h 262"/>
              <a:gd name="T10" fmla="*/ 0 w 540"/>
              <a:gd name="T11" fmla="*/ 187 h 262"/>
              <a:gd name="T12" fmla="*/ 393 w 540"/>
              <a:gd name="T13" fmla="*/ 237 h 262"/>
              <a:gd name="T14" fmla="*/ 428 w 540"/>
              <a:gd name="T15" fmla="*/ 233 h 262"/>
              <a:gd name="T16" fmla="*/ 540 w 540"/>
              <a:gd name="T17" fmla="*/ 97 h 262"/>
              <a:gd name="T18" fmla="*/ 412 w 540"/>
              <a:gd name="T19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0" h="262">
                <a:moveTo>
                  <a:pt x="412" y="0"/>
                </a:moveTo>
                <a:cubicBezTo>
                  <a:pt x="398" y="2"/>
                  <a:pt x="382" y="4"/>
                  <a:pt x="366" y="6"/>
                </a:cubicBezTo>
                <a:cubicBezTo>
                  <a:pt x="299" y="14"/>
                  <a:pt x="244" y="14"/>
                  <a:pt x="243" y="5"/>
                </a:cubicBezTo>
                <a:cubicBezTo>
                  <a:pt x="243" y="5"/>
                  <a:pt x="243" y="5"/>
                  <a:pt x="243" y="5"/>
                </a:cubicBezTo>
                <a:cubicBezTo>
                  <a:pt x="145" y="41"/>
                  <a:pt x="61" y="103"/>
                  <a:pt x="0" y="183"/>
                </a:cubicBezTo>
                <a:cubicBezTo>
                  <a:pt x="0" y="185"/>
                  <a:pt x="0" y="186"/>
                  <a:pt x="0" y="187"/>
                </a:cubicBezTo>
                <a:cubicBezTo>
                  <a:pt x="6" y="240"/>
                  <a:pt x="182" y="262"/>
                  <a:pt x="393" y="237"/>
                </a:cubicBezTo>
                <a:cubicBezTo>
                  <a:pt x="405" y="236"/>
                  <a:pt x="416" y="234"/>
                  <a:pt x="428" y="233"/>
                </a:cubicBezTo>
                <a:cubicBezTo>
                  <a:pt x="488" y="161"/>
                  <a:pt x="540" y="97"/>
                  <a:pt x="540" y="97"/>
                </a:cubicBezTo>
                <a:cubicBezTo>
                  <a:pt x="476" y="58"/>
                  <a:pt x="427" y="12"/>
                  <a:pt x="412" y="0"/>
                </a:cubicBezTo>
                <a:close/>
              </a:path>
            </a:pathLst>
          </a:custGeom>
          <a:solidFill>
            <a:srgbClr val="CCD0D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grpSp>
        <p:nvGrpSpPr>
          <p:cNvPr id="142" name="组合 141"/>
          <p:cNvGrpSpPr/>
          <p:nvPr/>
        </p:nvGrpSpPr>
        <p:grpSpPr>
          <a:xfrm>
            <a:off x="3596892" y="4294015"/>
            <a:ext cx="3458597" cy="1578158"/>
            <a:chOff x="3936007" y="3263277"/>
            <a:chExt cx="3458597" cy="1578158"/>
          </a:xfrm>
          <a:solidFill>
            <a:schemeClr val="tx2">
              <a:lumMod val="90000"/>
              <a:lumOff val="10000"/>
            </a:schemeClr>
          </a:solidFill>
          <a:effectLst>
            <a:outerShdw blurRad="190500" dist="88900" dir="1800000" algn="t" rotWithShape="0">
              <a:prstClr val="black">
                <a:alpha val="45000"/>
              </a:prstClr>
            </a:outerShdw>
          </a:effectLst>
        </p:grpSpPr>
        <p:sp>
          <p:nvSpPr>
            <p:cNvPr id="143" name="Freeform 456"/>
            <p:cNvSpPr/>
            <p:nvPr/>
          </p:nvSpPr>
          <p:spPr bwMode="auto">
            <a:xfrm>
              <a:off x="4144991" y="3309497"/>
              <a:ext cx="3249613" cy="1531938"/>
            </a:xfrm>
            <a:custGeom>
              <a:avLst/>
              <a:gdLst>
                <a:gd name="T0" fmla="*/ 708 w 864"/>
                <a:gd name="T1" fmla="*/ 70 h 405"/>
                <a:gd name="T2" fmla="*/ 527 w 864"/>
                <a:gd name="T3" fmla="*/ 103 h 405"/>
                <a:gd name="T4" fmla="*/ 16 w 864"/>
                <a:gd name="T5" fmla="*/ 0 h 405"/>
                <a:gd name="T6" fmla="*/ 15 w 864"/>
                <a:gd name="T7" fmla="*/ 3 h 405"/>
                <a:gd name="T8" fmla="*/ 9 w 864"/>
                <a:gd name="T9" fmla="*/ 23 h 405"/>
                <a:gd name="T10" fmla="*/ 6 w 864"/>
                <a:gd name="T11" fmla="*/ 167 h 405"/>
                <a:gd name="T12" fmla="*/ 40 w 864"/>
                <a:gd name="T13" fmla="*/ 301 h 405"/>
                <a:gd name="T14" fmla="*/ 560 w 864"/>
                <a:gd name="T15" fmla="*/ 377 h 405"/>
                <a:gd name="T16" fmla="*/ 738 w 864"/>
                <a:gd name="T17" fmla="*/ 345 h 405"/>
                <a:gd name="T18" fmla="*/ 864 w 864"/>
                <a:gd name="T19" fmla="*/ 186 h 405"/>
                <a:gd name="T20" fmla="*/ 708 w 864"/>
                <a:gd name="T21" fmla="*/ 7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4" h="405">
                  <a:moveTo>
                    <a:pt x="708" y="70"/>
                  </a:moveTo>
                  <a:cubicBezTo>
                    <a:pt x="653" y="84"/>
                    <a:pt x="592" y="96"/>
                    <a:pt x="527" y="103"/>
                  </a:cubicBezTo>
                  <a:cubicBezTo>
                    <a:pt x="258" y="135"/>
                    <a:pt x="31" y="89"/>
                    <a:pt x="16" y="0"/>
                  </a:cubicBezTo>
                  <a:cubicBezTo>
                    <a:pt x="15" y="1"/>
                    <a:pt x="15" y="2"/>
                    <a:pt x="15" y="3"/>
                  </a:cubicBezTo>
                  <a:cubicBezTo>
                    <a:pt x="13" y="9"/>
                    <a:pt x="11" y="16"/>
                    <a:pt x="9" y="23"/>
                  </a:cubicBezTo>
                  <a:cubicBezTo>
                    <a:pt x="1" y="70"/>
                    <a:pt x="0" y="118"/>
                    <a:pt x="6" y="167"/>
                  </a:cubicBezTo>
                  <a:cubicBezTo>
                    <a:pt x="11" y="214"/>
                    <a:pt x="23" y="259"/>
                    <a:pt x="40" y="301"/>
                  </a:cubicBezTo>
                  <a:cubicBezTo>
                    <a:pt x="114" y="372"/>
                    <a:pt x="321" y="405"/>
                    <a:pt x="560" y="377"/>
                  </a:cubicBezTo>
                  <a:cubicBezTo>
                    <a:pt x="623" y="370"/>
                    <a:pt x="683" y="359"/>
                    <a:pt x="738" y="345"/>
                  </a:cubicBezTo>
                  <a:cubicBezTo>
                    <a:pt x="809" y="276"/>
                    <a:pt x="864" y="186"/>
                    <a:pt x="864" y="186"/>
                  </a:cubicBezTo>
                  <a:cubicBezTo>
                    <a:pt x="800" y="145"/>
                    <a:pt x="747" y="102"/>
                    <a:pt x="708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70号-灵悦黑体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144" name="Freeform 456"/>
            <p:cNvSpPr/>
            <p:nvPr/>
          </p:nvSpPr>
          <p:spPr bwMode="auto">
            <a:xfrm>
              <a:off x="4129751" y="3277418"/>
              <a:ext cx="3249613" cy="1531938"/>
            </a:xfrm>
            <a:custGeom>
              <a:avLst/>
              <a:gdLst>
                <a:gd name="T0" fmla="*/ 708 w 864"/>
                <a:gd name="T1" fmla="*/ 70 h 405"/>
                <a:gd name="T2" fmla="*/ 527 w 864"/>
                <a:gd name="T3" fmla="*/ 103 h 405"/>
                <a:gd name="T4" fmla="*/ 16 w 864"/>
                <a:gd name="T5" fmla="*/ 0 h 405"/>
                <a:gd name="T6" fmla="*/ 15 w 864"/>
                <a:gd name="T7" fmla="*/ 3 h 405"/>
                <a:gd name="T8" fmla="*/ 9 w 864"/>
                <a:gd name="T9" fmla="*/ 23 h 405"/>
                <a:gd name="T10" fmla="*/ 6 w 864"/>
                <a:gd name="T11" fmla="*/ 167 h 405"/>
                <a:gd name="T12" fmla="*/ 40 w 864"/>
                <a:gd name="T13" fmla="*/ 301 h 405"/>
                <a:gd name="T14" fmla="*/ 560 w 864"/>
                <a:gd name="T15" fmla="*/ 377 h 405"/>
                <a:gd name="T16" fmla="*/ 738 w 864"/>
                <a:gd name="T17" fmla="*/ 345 h 405"/>
                <a:gd name="T18" fmla="*/ 864 w 864"/>
                <a:gd name="T19" fmla="*/ 186 h 405"/>
                <a:gd name="T20" fmla="*/ 708 w 864"/>
                <a:gd name="T21" fmla="*/ 7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4" h="405">
                  <a:moveTo>
                    <a:pt x="708" y="70"/>
                  </a:moveTo>
                  <a:cubicBezTo>
                    <a:pt x="653" y="84"/>
                    <a:pt x="592" y="96"/>
                    <a:pt x="527" y="103"/>
                  </a:cubicBezTo>
                  <a:cubicBezTo>
                    <a:pt x="258" y="135"/>
                    <a:pt x="31" y="89"/>
                    <a:pt x="16" y="0"/>
                  </a:cubicBezTo>
                  <a:cubicBezTo>
                    <a:pt x="15" y="1"/>
                    <a:pt x="15" y="2"/>
                    <a:pt x="15" y="3"/>
                  </a:cubicBezTo>
                  <a:cubicBezTo>
                    <a:pt x="13" y="9"/>
                    <a:pt x="11" y="16"/>
                    <a:pt x="9" y="23"/>
                  </a:cubicBezTo>
                  <a:cubicBezTo>
                    <a:pt x="1" y="70"/>
                    <a:pt x="0" y="118"/>
                    <a:pt x="6" y="167"/>
                  </a:cubicBezTo>
                  <a:cubicBezTo>
                    <a:pt x="11" y="214"/>
                    <a:pt x="23" y="259"/>
                    <a:pt x="40" y="301"/>
                  </a:cubicBezTo>
                  <a:cubicBezTo>
                    <a:pt x="114" y="372"/>
                    <a:pt x="321" y="405"/>
                    <a:pt x="560" y="377"/>
                  </a:cubicBezTo>
                  <a:cubicBezTo>
                    <a:pt x="623" y="370"/>
                    <a:pt x="683" y="359"/>
                    <a:pt x="738" y="345"/>
                  </a:cubicBezTo>
                  <a:cubicBezTo>
                    <a:pt x="809" y="276"/>
                    <a:pt x="864" y="186"/>
                    <a:pt x="864" y="186"/>
                  </a:cubicBezTo>
                  <a:cubicBezTo>
                    <a:pt x="800" y="145"/>
                    <a:pt x="747" y="102"/>
                    <a:pt x="708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70号-灵悦黑体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145" name="Freeform 452"/>
            <p:cNvSpPr/>
            <p:nvPr/>
          </p:nvSpPr>
          <p:spPr bwMode="auto">
            <a:xfrm rot="7058568" flipV="1">
              <a:off x="4160666" y="3038618"/>
              <a:ext cx="1414597" cy="1863915"/>
            </a:xfrm>
            <a:custGeom>
              <a:avLst/>
              <a:gdLst>
                <a:gd name="T0" fmla="*/ 622 w 633"/>
                <a:gd name="T1" fmla="*/ 190 h 425"/>
                <a:gd name="T2" fmla="*/ 620 w 633"/>
                <a:gd name="T3" fmla="*/ 184 h 425"/>
                <a:gd name="T4" fmla="*/ 470 w 633"/>
                <a:gd name="T5" fmla="*/ 0 h 425"/>
                <a:gd name="T6" fmla="*/ 471 w 633"/>
                <a:gd name="T7" fmla="*/ 4 h 425"/>
                <a:gd name="T8" fmla="*/ 89 w 633"/>
                <a:gd name="T9" fmla="*/ 152 h 425"/>
                <a:gd name="T10" fmla="*/ 84 w 633"/>
                <a:gd name="T11" fmla="*/ 153 h 425"/>
                <a:gd name="T12" fmla="*/ 0 w 633"/>
                <a:gd name="T13" fmla="*/ 312 h 425"/>
                <a:gd name="T14" fmla="*/ 165 w 633"/>
                <a:gd name="T15" fmla="*/ 425 h 425"/>
                <a:gd name="T16" fmla="*/ 622 w 633"/>
                <a:gd name="T17" fmla="*/ 190 h 425"/>
                <a:gd name="connsiteX0" fmla="*/ 9826 w 9832"/>
                <a:gd name="connsiteY0" fmla="*/ 4471 h 10000"/>
                <a:gd name="connsiteX1" fmla="*/ 9795 w 9832"/>
                <a:gd name="connsiteY1" fmla="*/ 4329 h 10000"/>
                <a:gd name="connsiteX2" fmla="*/ 7425 w 9832"/>
                <a:gd name="connsiteY2" fmla="*/ 0 h 10000"/>
                <a:gd name="connsiteX3" fmla="*/ 5893 w 9832"/>
                <a:gd name="connsiteY3" fmla="*/ 1009 h 10000"/>
                <a:gd name="connsiteX4" fmla="*/ 1406 w 9832"/>
                <a:gd name="connsiteY4" fmla="*/ 3576 h 10000"/>
                <a:gd name="connsiteX5" fmla="*/ 1327 w 9832"/>
                <a:gd name="connsiteY5" fmla="*/ 3600 h 10000"/>
                <a:gd name="connsiteX6" fmla="*/ 0 w 9832"/>
                <a:gd name="connsiteY6" fmla="*/ 7341 h 10000"/>
                <a:gd name="connsiteX7" fmla="*/ 2607 w 9832"/>
                <a:gd name="connsiteY7" fmla="*/ 10000 h 10000"/>
                <a:gd name="connsiteX8" fmla="*/ 9826 w 9832"/>
                <a:gd name="connsiteY8" fmla="*/ 4471 h 10000"/>
                <a:gd name="connsiteX0-1" fmla="*/ 9994 w 10122"/>
                <a:gd name="connsiteY0-2" fmla="*/ 4825 h 10354"/>
                <a:gd name="connsiteX1-3" fmla="*/ 9962 w 10122"/>
                <a:gd name="connsiteY1-4" fmla="*/ 4683 h 10354"/>
                <a:gd name="connsiteX2-5" fmla="*/ 7899 w 10122"/>
                <a:gd name="connsiteY2-6" fmla="*/ 0 h 10354"/>
                <a:gd name="connsiteX3-7" fmla="*/ 5994 w 10122"/>
                <a:gd name="connsiteY3-8" fmla="*/ 1363 h 10354"/>
                <a:gd name="connsiteX4-9" fmla="*/ 1430 w 10122"/>
                <a:gd name="connsiteY4-10" fmla="*/ 3930 h 10354"/>
                <a:gd name="connsiteX5-11" fmla="*/ 1350 w 10122"/>
                <a:gd name="connsiteY5-12" fmla="*/ 3954 h 10354"/>
                <a:gd name="connsiteX6-13" fmla="*/ 0 w 10122"/>
                <a:gd name="connsiteY6-14" fmla="*/ 7695 h 10354"/>
                <a:gd name="connsiteX7-15" fmla="*/ 2652 w 10122"/>
                <a:gd name="connsiteY7-16" fmla="*/ 10354 h 10354"/>
                <a:gd name="connsiteX8-17" fmla="*/ 9994 w 10122"/>
                <a:gd name="connsiteY8-18" fmla="*/ 4825 h 10354"/>
                <a:gd name="connsiteX0-19" fmla="*/ 9994 w 10122"/>
                <a:gd name="connsiteY0-20" fmla="*/ 4825 h 10354"/>
                <a:gd name="connsiteX1-21" fmla="*/ 9962 w 10122"/>
                <a:gd name="connsiteY1-22" fmla="*/ 4683 h 10354"/>
                <a:gd name="connsiteX2-23" fmla="*/ 7899 w 10122"/>
                <a:gd name="connsiteY2-24" fmla="*/ 0 h 10354"/>
                <a:gd name="connsiteX3-25" fmla="*/ 6623 w 10122"/>
                <a:gd name="connsiteY3-26" fmla="*/ 1758 h 10354"/>
                <a:gd name="connsiteX4-27" fmla="*/ 1430 w 10122"/>
                <a:gd name="connsiteY4-28" fmla="*/ 3930 h 10354"/>
                <a:gd name="connsiteX5-29" fmla="*/ 1350 w 10122"/>
                <a:gd name="connsiteY5-30" fmla="*/ 3954 h 10354"/>
                <a:gd name="connsiteX6-31" fmla="*/ 0 w 10122"/>
                <a:gd name="connsiteY6-32" fmla="*/ 7695 h 10354"/>
                <a:gd name="connsiteX7-33" fmla="*/ 2652 w 10122"/>
                <a:gd name="connsiteY7-34" fmla="*/ 10354 h 10354"/>
                <a:gd name="connsiteX8-35" fmla="*/ 9994 w 10122"/>
                <a:gd name="connsiteY8-36" fmla="*/ 4825 h 10354"/>
                <a:gd name="connsiteX0-37" fmla="*/ 10036 w 10164"/>
                <a:gd name="connsiteY0-38" fmla="*/ 4825 h 10354"/>
                <a:gd name="connsiteX1-39" fmla="*/ 10004 w 10164"/>
                <a:gd name="connsiteY1-40" fmla="*/ 4683 h 10354"/>
                <a:gd name="connsiteX2-41" fmla="*/ 7941 w 10164"/>
                <a:gd name="connsiteY2-42" fmla="*/ 0 h 10354"/>
                <a:gd name="connsiteX3-43" fmla="*/ 6665 w 10164"/>
                <a:gd name="connsiteY3-44" fmla="*/ 1758 h 10354"/>
                <a:gd name="connsiteX4-45" fmla="*/ 1472 w 10164"/>
                <a:gd name="connsiteY4-46" fmla="*/ 3930 h 10354"/>
                <a:gd name="connsiteX5-47" fmla="*/ 42 w 10164"/>
                <a:gd name="connsiteY5-48" fmla="*/ 7695 h 10354"/>
                <a:gd name="connsiteX6-49" fmla="*/ 2694 w 10164"/>
                <a:gd name="connsiteY6-50" fmla="*/ 10354 h 10354"/>
                <a:gd name="connsiteX7-51" fmla="*/ 10036 w 10164"/>
                <a:gd name="connsiteY7-52" fmla="*/ 4825 h 10354"/>
                <a:gd name="connsiteX0-53" fmla="*/ 8862 w 8990"/>
                <a:gd name="connsiteY0-54" fmla="*/ 4825 h 10354"/>
                <a:gd name="connsiteX1-55" fmla="*/ 8830 w 8990"/>
                <a:gd name="connsiteY1-56" fmla="*/ 4683 h 10354"/>
                <a:gd name="connsiteX2-57" fmla="*/ 6767 w 8990"/>
                <a:gd name="connsiteY2-58" fmla="*/ 0 h 10354"/>
                <a:gd name="connsiteX3-59" fmla="*/ 5491 w 8990"/>
                <a:gd name="connsiteY3-60" fmla="*/ 1758 h 10354"/>
                <a:gd name="connsiteX4-61" fmla="*/ 298 w 8990"/>
                <a:gd name="connsiteY4-62" fmla="*/ 3930 h 10354"/>
                <a:gd name="connsiteX5-63" fmla="*/ 1520 w 8990"/>
                <a:gd name="connsiteY5-64" fmla="*/ 10354 h 10354"/>
                <a:gd name="connsiteX6-65" fmla="*/ 8862 w 8990"/>
                <a:gd name="connsiteY6-66" fmla="*/ 4825 h 10354"/>
                <a:gd name="connsiteX0-67" fmla="*/ 8232 w 8373"/>
                <a:gd name="connsiteY0-68" fmla="*/ 4660 h 10000"/>
                <a:gd name="connsiteX1-69" fmla="*/ 8196 w 8373"/>
                <a:gd name="connsiteY1-70" fmla="*/ 4523 h 10000"/>
                <a:gd name="connsiteX2-71" fmla="*/ 5901 w 8373"/>
                <a:gd name="connsiteY2-72" fmla="*/ 0 h 10000"/>
                <a:gd name="connsiteX3-73" fmla="*/ 4482 w 8373"/>
                <a:gd name="connsiteY3-74" fmla="*/ 1698 h 10000"/>
                <a:gd name="connsiteX4-75" fmla="*/ 65 w 8373"/>
                <a:gd name="connsiteY4-76" fmla="*/ 10000 h 10000"/>
                <a:gd name="connsiteX5-77" fmla="*/ 8232 w 8373"/>
                <a:gd name="connsiteY5-78" fmla="*/ 4660 h 10000"/>
                <a:gd name="connsiteX0-79" fmla="*/ 9818 w 9987"/>
                <a:gd name="connsiteY0-80" fmla="*/ 4660 h 8928"/>
                <a:gd name="connsiteX1-81" fmla="*/ 9775 w 9987"/>
                <a:gd name="connsiteY1-82" fmla="*/ 4523 h 8928"/>
                <a:gd name="connsiteX2-83" fmla="*/ 7034 w 9987"/>
                <a:gd name="connsiteY2-84" fmla="*/ 0 h 8928"/>
                <a:gd name="connsiteX3-85" fmla="*/ 5339 w 9987"/>
                <a:gd name="connsiteY3-86" fmla="*/ 1698 h 8928"/>
                <a:gd name="connsiteX4-87" fmla="*/ 78 w 9987"/>
                <a:gd name="connsiteY4-88" fmla="*/ 8928 h 8928"/>
                <a:gd name="connsiteX5-89" fmla="*/ 9818 w 9987"/>
                <a:gd name="connsiteY5-90" fmla="*/ 4660 h 8928"/>
                <a:gd name="connsiteX0-91" fmla="*/ 4902 w 5487"/>
                <a:gd name="connsiteY0-92" fmla="*/ 5220 h 8159"/>
                <a:gd name="connsiteX1-93" fmla="*/ 4859 w 5487"/>
                <a:gd name="connsiteY1-94" fmla="*/ 5066 h 8159"/>
                <a:gd name="connsiteX2-95" fmla="*/ 2114 w 5487"/>
                <a:gd name="connsiteY2-96" fmla="*/ 0 h 8159"/>
                <a:gd name="connsiteX3-97" fmla="*/ 417 w 5487"/>
                <a:gd name="connsiteY3-98" fmla="*/ 1902 h 8159"/>
                <a:gd name="connsiteX4-99" fmla="*/ 1569 w 5487"/>
                <a:gd name="connsiteY4-100" fmla="*/ 8159 h 8159"/>
                <a:gd name="connsiteX5-101" fmla="*/ 4902 w 5487"/>
                <a:gd name="connsiteY5-102" fmla="*/ 5220 h 8159"/>
                <a:gd name="connsiteX0-103" fmla="*/ 8933 w 9241"/>
                <a:gd name="connsiteY0-104" fmla="*/ 6398 h 10000"/>
                <a:gd name="connsiteX1-105" fmla="*/ 8854 w 9241"/>
                <a:gd name="connsiteY1-106" fmla="*/ 6209 h 10000"/>
                <a:gd name="connsiteX2-107" fmla="*/ 3852 w 9241"/>
                <a:gd name="connsiteY2-108" fmla="*/ 0 h 10000"/>
                <a:gd name="connsiteX3-109" fmla="*/ 759 w 9241"/>
                <a:gd name="connsiteY3-110" fmla="*/ 2331 h 10000"/>
                <a:gd name="connsiteX4-111" fmla="*/ 2858 w 9241"/>
                <a:gd name="connsiteY4-112" fmla="*/ 10000 h 10000"/>
                <a:gd name="connsiteX5-113" fmla="*/ 8933 w 9241"/>
                <a:gd name="connsiteY5-114" fmla="*/ 6398 h 10000"/>
                <a:gd name="connsiteX0-115" fmla="*/ 9667 w 10000"/>
                <a:gd name="connsiteY0-116" fmla="*/ 6398 h 10000"/>
                <a:gd name="connsiteX1-117" fmla="*/ 9581 w 10000"/>
                <a:gd name="connsiteY1-118" fmla="*/ 6209 h 10000"/>
                <a:gd name="connsiteX2-119" fmla="*/ 4168 w 10000"/>
                <a:gd name="connsiteY2-120" fmla="*/ 0 h 10000"/>
                <a:gd name="connsiteX3-121" fmla="*/ 821 w 10000"/>
                <a:gd name="connsiteY3-122" fmla="*/ 2331 h 10000"/>
                <a:gd name="connsiteX4-123" fmla="*/ 3093 w 10000"/>
                <a:gd name="connsiteY4-124" fmla="*/ 10000 h 10000"/>
                <a:gd name="connsiteX5-125" fmla="*/ 9667 w 10000"/>
                <a:gd name="connsiteY5-126" fmla="*/ 6398 h 10000"/>
                <a:gd name="connsiteX0-127" fmla="*/ 9692 w 10025"/>
                <a:gd name="connsiteY0-128" fmla="*/ 6398 h 10096"/>
                <a:gd name="connsiteX1-129" fmla="*/ 9606 w 10025"/>
                <a:gd name="connsiteY1-130" fmla="*/ 6209 h 10096"/>
                <a:gd name="connsiteX2-131" fmla="*/ 4193 w 10025"/>
                <a:gd name="connsiteY2-132" fmla="*/ 0 h 10096"/>
                <a:gd name="connsiteX3-133" fmla="*/ 846 w 10025"/>
                <a:gd name="connsiteY3-134" fmla="*/ 2331 h 10096"/>
                <a:gd name="connsiteX4-135" fmla="*/ 2964 w 10025"/>
                <a:gd name="connsiteY4-136" fmla="*/ 10096 h 10096"/>
                <a:gd name="connsiteX5-137" fmla="*/ 9692 w 10025"/>
                <a:gd name="connsiteY5-138" fmla="*/ 6398 h 10096"/>
                <a:gd name="connsiteX0-139" fmla="*/ 9692 w 10025"/>
                <a:gd name="connsiteY0-140" fmla="*/ 6398 h 10096"/>
                <a:gd name="connsiteX1-141" fmla="*/ 9606 w 10025"/>
                <a:gd name="connsiteY1-142" fmla="*/ 6209 h 10096"/>
                <a:gd name="connsiteX2-143" fmla="*/ 4193 w 10025"/>
                <a:gd name="connsiteY2-144" fmla="*/ 0 h 10096"/>
                <a:gd name="connsiteX3-145" fmla="*/ 846 w 10025"/>
                <a:gd name="connsiteY3-146" fmla="*/ 2331 h 10096"/>
                <a:gd name="connsiteX4-147" fmla="*/ 2964 w 10025"/>
                <a:gd name="connsiteY4-148" fmla="*/ 10096 h 10096"/>
                <a:gd name="connsiteX5-149" fmla="*/ 9692 w 10025"/>
                <a:gd name="connsiteY5-150" fmla="*/ 6398 h 10096"/>
                <a:gd name="connsiteX0-151" fmla="*/ 10314 w 10647"/>
                <a:gd name="connsiteY0-152" fmla="*/ 6398 h 10096"/>
                <a:gd name="connsiteX1-153" fmla="*/ 10228 w 10647"/>
                <a:gd name="connsiteY1-154" fmla="*/ 6209 h 10096"/>
                <a:gd name="connsiteX2-155" fmla="*/ 4815 w 10647"/>
                <a:gd name="connsiteY2-156" fmla="*/ 0 h 10096"/>
                <a:gd name="connsiteX3-157" fmla="*/ 736 w 10647"/>
                <a:gd name="connsiteY3-158" fmla="*/ 2495 h 10096"/>
                <a:gd name="connsiteX4-159" fmla="*/ 3586 w 10647"/>
                <a:gd name="connsiteY4-160" fmla="*/ 10096 h 10096"/>
                <a:gd name="connsiteX5-161" fmla="*/ 10314 w 10647"/>
                <a:gd name="connsiteY5-162" fmla="*/ 6398 h 10096"/>
                <a:gd name="connsiteX0-163" fmla="*/ 9931 w 10264"/>
                <a:gd name="connsiteY0-164" fmla="*/ 6398 h 10096"/>
                <a:gd name="connsiteX1-165" fmla="*/ 9845 w 10264"/>
                <a:gd name="connsiteY1-166" fmla="*/ 6209 h 10096"/>
                <a:gd name="connsiteX2-167" fmla="*/ 4432 w 10264"/>
                <a:gd name="connsiteY2-168" fmla="*/ 0 h 10096"/>
                <a:gd name="connsiteX3-169" fmla="*/ 353 w 10264"/>
                <a:gd name="connsiteY3-170" fmla="*/ 2495 h 10096"/>
                <a:gd name="connsiteX4-171" fmla="*/ 3203 w 10264"/>
                <a:gd name="connsiteY4-172" fmla="*/ 10096 h 10096"/>
                <a:gd name="connsiteX5-173" fmla="*/ 9931 w 10264"/>
                <a:gd name="connsiteY5-174" fmla="*/ 6398 h 10096"/>
                <a:gd name="connsiteX0-175" fmla="*/ 10571 w 10904"/>
                <a:gd name="connsiteY0-176" fmla="*/ 6398 h 10096"/>
                <a:gd name="connsiteX1-177" fmla="*/ 10485 w 10904"/>
                <a:gd name="connsiteY1-178" fmla="*/ 6209 h 10096"/>
                <a:gd name="connsiteX2-179" fmla="*/ 5072 w 10904"/>
                <a:gd name="connsiteY2-180" fmla="*/ 0 h 10096"/>
                <a:gd name="connsiteX3-181" fmla="*/ 993 w 10904"/>
                <a:gd name="connsiteY3-182" fmla="*/ 2495 h 10096"/>
                <a:gd name="connsiteX4-183" fmla="*/ 3843 w 10904"/>
                <a:gd name="connsiteY4-184" fmla="*/ 10096 h 10096"/>
                <a:gd name="connsiteX5-185" fmla="*/ 10571 w 10904"/>
                <a:gd name="connsiteY5-186" fmla="*/ 6398 h 10096"/>
                <a:gd name="connsiteX0-187" fmla="*/ 11005 w 11338"/>
                <a:gd name="connsiteY0-188" fmla="*/ 6398 h 10096"/>
                <a:gd name="connsiteX1-189" fmla="*/ 10919 w 11338"/>
                <a:gd name="connsiteY1-190" fmla="*/ 6209 h 10096"/>
                <a:gd name="connsiteX2-191" fmla="*/ 5506 w 11338"/>
                <a:gd name="connsiteY2-192" fmla="*/ 0 h 10096"/>
                <a:gd name="connsiteX3-193" fmla="*/ 1427 w 11338"/>
                <a:gd name="connsiteY3-194" fmla="*/ 2495 h 10096"/>
                <a:gd name="connsiteX4-195" fmla="*/ 4277 w 11338"/>
                <a:gd name="connsiteY4-196" fmla="*/ 10096 h 10096"/>
                <a:gd name="connsiteX5-197" fmla="*/ 11005 w 11338"/>
                <a:gd name="connsiteY5-198" fmla="*/ 6398 h 10096"/>
                <a:gd name="connsiteX0-199" fmla="*/ 11005 w 11338"/>
                <a:gd name="connsiteY0-200" fmla="*/ 6398 h 10096"/>
                <a:gd name="connsiteX1-201" fmla="*/ 10919 w 11338"/>
                <a:gd name="connsiteY1-202" fmla="*/ 6209 h 10096"/>
                <a:gd name="connsiteX2-203" fmla="*/ 5506 w 11338"/>
                <a:gd name="connsiteY2-204" fmla="*/ 0 h 10096"/>
                <a:gd name="connsiteX3-205" fmla="*/ 1427 w 11338"/>
                <a:gd name="connsiteY3-206" fmla="*/ 2495 h 10096"/>
                <a:gd name="connsiteX4-207" fmla="*/ 4277 w 11338"/>
                <a:gd name="connsiteY4-208" fmla="*/ 10096 h 10096"/>
                <a:gd name="connsiteX5-209" fmla="*/ 11005 w 11338"/>
                <a:gd name="connsiteY5-210" fmla="*/ 6398 h 10096"/>
                <a:gd name="connsiteX0-211" fmla="*/ 11094 w 11427"/>
                <a:gd name="connsiteY0-212" fmla="*/ 6398 h 10696"/>
                <a:gd name="connsiteX1-213" fmla="*/ 11008 w 11427"/>
                <a:gd name="connsiteY1-214" fmla="*/ 6209 h 10696"/>
                <a:gd name="connsiteX2-215" fmla="*/ 5595 w 11427"/>
                <a:gd name="connsiteY2-216" fmla="*/ 0 h 10696"/>
                <a:gd name="connsiteX3-217" fmla="*/ 1516 w 11427"/>
                <a:gd name="connsiteY3-218" fmla="*/ 2495 h 10696"/>
                <a:gd name="connsiteX4-219" fmla="*/ 3869 w 11427"/>
                <a:gd name="connsiteY4-220" fmla="*/ 10696 h 10696"/>
                <a:gd name="connsiteX5-221" fmla="*/ 11094 w 11427"/>
                <a:gd name="connsiteY5-222" fmla="*/ 6398 h 10696"/>
                <a:gd name="connsiteX0-223" fmla="*/ 11094 w 11655"/>
                <a:gd name="connsiteY0-224" fmla="*/ 5139 h 9437"/>
                <a:gd name="connsiteX1-225" fmla="*/ 11008 w 11655"/>
                <a:gd name="connsiteY1-226" fmla="*/ 4950 h 9437"/>
                <a:gd name="connsiteX2-227" fmla="*/ 2523 w 11655"/>
                <a:gd name="connsiteY2-228" fmla="*/ 0 h 9437"/>
                <a:gd name="connsiteX3-229" fmla="*/ 1516 w 11655"/>
                <a:gd name="connsiteY3-230" fmla="*/ 1236 h 9437"/>
                <a:gd name="connsiteX4-231" fmla="*/ 3869 w 11655"/>
                <a:gd name="connsiteY4-232" fmla="*/ 9437 h 9437"/>
                <a:gd name="connsiteX5-233" fmla="*/ 11094 w 11655"/>
                <a:gd name="connsiteY5-234" fmla="*/ 5139 h 9437"/>
                <a:gd name="connsiteX0-235" fmla="*/ 9519 w 10000"/>
                <a:gd name="connsiteY0-236" fmla="*/ 5446 h 10000"/>
                <a:gd name="connsiteX1-237" fmla="*/ 9445 w 10000"/>
                <a:gd name="connsiteY1-238" fmla="*/ 5245 h 10000"/>
                <a:gd name="connsiteX2-239" fmla="*/ 2165 w 10000"/>
                <a:gd name="connsiteY2-240" fmla="*/ 0 h 10000"/>
                <a:gd name="connsiteX3-241" fmla="*/ 1301 w 10000"/>
                <a:gd name="connsiteY3-242" fmla="*/ 1310 h 10000"/>
                <a:gd name="connsiteX4-243" fmla="*/ 3320 w 10000"/>
                <a:gd name="connsiteY4-244" fmla="*/ 10000 h 10000"/>
                <a:gd name="connsiteX5-245" fmla="*/ 9519 w 10000"/>
                <a:gd name="connsiteY5-246" fmla="*/ 5446 h 10000"/>
                <a:gd name="connsiteX0-247" fmla="*/ 9519 w 10468"/>
                <a:gd name="connsiteY0-248" fmla="*/ 5446 h 10000"/>
                <a:gd name="connsiteX1-249" fmla="*/ 9445 w 10468"/>
                <a:gd name="connsiteY1-250" fmla="*/ 5245 h 10000"/>
                <a:gd name="connsiteX2-251" fmla="*/ 2165 w 10468"/>
                <a:gd name="connsiteY2-252" fmla="*/ 0 h 10000"/>
                <a:gd name="connsiteX3-253" fmla="*/ 1301 w 10468"/>
                <a:gd name="connsiteY3-254" fmla="*/ 1310 h 10000"/>
                <a:gd name="connsiteX4-255" fmla="*/ 3320 w 10468"/>
                <a:gd name="connsiteY4-256" fmla="*/ 10000 h 10000"/>
                <a:gd name="connsiteX5-257" fmla="*/ 9519 w 10468"/>
                <a:gd name="connsiteY5-258" fmla="*/ 5446 h 10000"/>
                <a:gd name="connsiteX0-259" fmla="*/ 9519 w 9753"/>
                <a:gd name="connsiteY0-260" fmla="*/ 5446 h 10000"/>
                <a:gd name="connsiteX1-261" fmla="*/ 9445 w 9753"/>
                <a:gd name="connsiteY1-262" fmla="*/ 5245 h 10000"/>
                <a:gd name="connsiteX2-263" fmla="*/ 2165 w 9753"/>
                <a:gd name="connsiteY2-264" fmla="*/ 0 h 10000"/>
                <a:gd name="connsiteX3-265" fmla="*/ 1301 w 9753"/>
                <a:gd name="connsiteY3-266" fmla="*/ 1310 h 10000"/>
                <a:gd name="connsiteX4-267" fmla="*/ 3320 w 9753"/>
                <a:gd name="connsiteY4-268" fmla="*/ 10000 h 10000"/>
                <a:gd name="connsiteX5-269" fmla="*/ 9519 w 9753"/>
                <a:gd name="connsiteY5-270" fmla="*/ 5446 h 10000"/>
                <a:gd name="connsiteX0-271" fmla="*/ 9760 w 10054"/>
                <a:gd name="connsiteY0-272" fmla="*/ 5446 h 10000"/>
                <a:gd name="connsiteX1-273" fmla="*/ 9684 w 10054"/>
                <a:gd name="connsiteY1-274" fmla="*/ 5245 h 10000"/>
                <a:gd name="connsiteX2-275" fmla="*/ 2220 w 10054"/>
                <a:gd name="connsiteY2-276" fmla="*/ 0 h 10000"/>
                <a:gd name="connsiteX3-277" fmla="*/ 1334 w 10054"/>
                <a:gd name="connsiteY3-278" fmla="*/ 1310 h 10000"/>
                <a:gd name="connsiteX4-279" fmla="*/ 3404 w 10054"/>
                <a:gd name="connsiteY4-280" fmla="*/ 10000 h 10000"/>
                <a:gd name="connsiteX5-281" fmla="*/ 9760 w 10054"/>
                <a:gd name="connsiteY5-282" fmla="*/ 5446 h 10000"/>
                <a:gd name="connsiteX0-283" fmla="*/ 9760 w 10054"/>
                <a:gd name="connsiteY0-284" fmla="*/ 5446 h 10000"/>
                <a:gd name="connsiteX1-285" fmla="*/ 9684 w 10054"/>
                <a:gd name="connsiteY1-286" fmla="*/ 5245 h 10000"/>
                <a:gd name="connsiteX2-287" fmla="*/ 2220 w 10054"/>
                <a:gd name="connsiteY2-288" fmla="*/ 0 h 10000"/>
                <a:gd name="connsiteX3-289" fmla="*/ 1334 w 10054"/>
                <a:gd name="connsiteY3-290" fmla="*/ 1310 h 10000"/>
                <a:gd name="connsiteX4-291" fmla="*/ 3404 w 10054"/>
                <a:gd name="connsiteY4-292" fmla="*/ 10000 h 10000"/>
                <a:gd name="connsiteX5-293" fmla="*/ 9760 w 10054"/>
                <a:gd name="connsiteY5-294" fmla="*/ 5446 h 10000"/>
                <a:gd name="connsiteX0-295" fmla="*/ 9760 w 11571"/>
                <a:gd name="connsiteY0-296" fmla="*/ 5446 h 10000"/>
                <a:gd name="connsiteX1-297" fmla="*/ 9684 w 11571"/>
                <a:gd name="connsiteY1-298" fmla="*/ 5245 h 10000"/>
                <a:gd name="connsiteX2-299" fmla="*/ 2220 w 11571"/>
                <a:gd name="connsiteY2-300" fmla="*/ 0 h 10000"/>
                <a:gd name="connsiteX3-301" fmla="*/ 1334 w 11571"/>
                <a:gd name="connsiteY3-302" fmla="*/ 1310 h 10000"/>
                <a:gd name="connsiteX4-303" fmla="*/ 3404 w 11571"/>
                <a:gd name="connsiteY4-304" fmla="*/ 10000 h 10000"/>
                <a:gd name="connsiteX5-305" fmla="*/ 9760 w 11571"/>
                <a:gd name="connsiteY5-306" fmla="*/ 5446 h 10000"/>
                <a:gd name="connsiteX0-307" fmla="*/ 3404 w 9689"/>
                <a:gd name="connsiteY0-308" fmla="*/ 10000 h 10076"/>
                <a:gd name="connsiteX1-309" fmla="*/ 9684 w 9689"/>
                <a:gd name="connsiteY1-310" fmla="*/ 5245 h 10076"/>
                <a:gd name="connsiteX2-311" fmla="*/ 2220 w 9689"/>
                <a:gd name="connsiteY2-312" fmla="*/ 0 h 10076"/>
                <a:gd name="connsiteX3-313" fmla="*/ 1334 w 9689"/>
                <a:gd name="connsiteY3-314" fmla="*/ 1310 h 10076"/>
                <a:gd name="connsiteX4-315" fmla="*/ 3404 w 9689"/>
                <a:gd name="connsiteY4-316" fmla="*/ 10000 h 10076"/>
                <a:gd name="connsiteX0-317" fmla="*/ 3513 w 10000"/>
                <a:gd name="connsiteY0-318" fmla="*/ 9925 h 10000"/>
                <a:gd name="connsiteX1-319" fmla="*/ 9995 w 10000"/>
                <a:gd name="connsiteY1-320" fmla="*/ 5205 h 10000"/>
                <a:gd name="connsiteX2-321" fmla="*/ 2291 w 10000"/>
                <a:gd name="connsiteY2-322" fmla="*/ 0 h 10000"/>
                <a:gd name="connsiteX3-323" fmla="*/ 1377 w 10000"/>
                <a:gd name="connsiteY3-324" fmla="*/ 1300 h 10000"/>
                <a:gd name="connsiteX4-325" fmla="*/ 3513 w 10000"/>
                <a:gd name="connsiteY4-326" fmla="*/ 9925 h 10000"/>
                <a:gd name="connsiteX0-327" fmla="*/ 3513 w 9995"/>
                <a:gd name="connsiteY0-328" fmla="*/ 9925 h 10139"/>
                <a:gd name="connsiteX1-329" fmla="*/ 9995 w 9995"/>
                <a:gd name="connsiteY1-330" fmla="*/ 5205 h 10139"/>
                <a:gd name="connsiteX2-331" fmla="*/ 2291 w 9995"/>
                <a:gd name="connsiteY2-332" fmla="*/ 0 h 10139"/>
                <a:gd name="connsiteX3-333" fmla="*/ 1377 w 9995"/>
                <a:gd name="connsiteY3-334" fmla="*/ 1300 h 10139"/>
                <a:gd name="connsiteX4-335" fmla="*/ 3513 w 9995"/>
                <a:gd name="connsiteY4-336" fmla="*/ 9925 h 10139"/>
                <a:gd name="connsiteX0-337" fmla="*/ 3515 w 10000"/>
                <a:gd name="connsiteY0-338" fmla="*/ 9789 h 10481"/>
                <a:gd name="connsiteX1-339" fmla="*/ 10000 w 10000"/>
                <a:gd name="connsiteY1-340" fmla="*/ 5134 h 10481"/>
                <a:gd name="connsiteX2-341" fmla="*/ 2292 w 10000"/>
                <a:gd name="connsiteY2-342" fmla="*/ 0 h 10481"/>
                <a:gd name="connsiteX3-343" fmla="*/ 1378 w 10000"/>
                <a:gd name="connsiteY3-344" fmla="*/ 1282 h 10481"/>
                <a:gd name="connsiteX4-345" fmla="*/ 3515 w 10000"/>
                <a:gd name="connsiteY4-346" fmla="*/ 9789 h 10481"/>
                <a:gd name="connsiteX0-347" fmla="*/ 3555 w 10040"/>
                <a:gd name="connsiteY0-348" fmla="*/ 9789 h 10481"/>
                <a:gd name="connsiteX1-349" fmla="*/ 10040 w 10040"/>
                <a:gd name="connsiteY1-350" fmla="*/ 5134 h 10481"/>
                <a:gd name="connsiteX2-351" fmla="*/ 2332 w 10040"/>
                <a:gd name="connsiteY2-352" fmla="*/ 0 h 10481"/>
                <a:gd name="connsiteX3-353" fmla="*/ 1369 w 10040"/>
                <a:gd name="connsiteY3-354" fmla="*/ 1968 h 10481"/>
                <a:gd name="connsiteX4-355" fmla="*/ 3555 w 10040"/>
                <a:gd name="connsiteY4-356" fmla="*/ 9789 h 10481"/>
                <a:gd name="connsiteX0-357" fmla="*/ 3555 w 10040"/>
                <a:gd name="connsiteY0-358" fmla="*/ 9789 h 10481"/>
                <a:gd name="connsiteX1-359" fmla="*/ 10040 w 10040"/>
                <a:gd name="connsiteY1-360" fmla="*/ 5134 h 10481"/>
                <a:gd name="connsiteX2-361" fmla="*/ 2332 w 10040"/>
                <a:gd name="connsiteY2-362" fmla="*/ 0 h 10481"/>
                <a:gd name="connsiteX3-363" fmla="*/ 1369 w 10040"/>
                <a:gd name="connsiteY3-364" fmla="*/ 1968 h 10481"/>
                <a:gd name="connsiteX4-365" fmla="*/ 3555 w 10040"/>
                <a:gd name="connsiteY4-366" fmla="*/ 9789 h 10481"/>
                <a:gd name="connsiteX0-367" fmla="*/ 3555 w 10040"/>
                <a:gd name="connsiteY0-368" fmla="*/ 9789 h 10481"/>
                <a:gd name="connsiteX1-369" fmla="*/ 10040 w 10040"/>
                <a:gd name="connsiteY1-370" fmla="*/ 5134 h 10481"/>
                <a:gd name="connsiteX2-371" fmla="*/ 2332 w 10040"/>
                <a:gd name="connsiteY2-372" fmla="*/ 0 h 10481"/>
                <a:gd name="connsiteX3-373" fmla="*/ 1369 w 10040"/>
                <a:gd name="connsiteY3-374" fmla="*/ 1968 h 10481"/>
                <a:gd name="connsiteX4-375" fmla="*/ 3555 w 10040"/>
                <a:gd name="connsiteY4-376" fmla="*/ 9789 h 10481"/>
                <a:gd name="connsiteX0-377" fmla="*/ 3227 w 9712"/>
                <a:gd name="connsiteY0-378" fmla="*/ 9789 h 10481"/>
                <a:gd name="connsiteX1-379" fmla="*/ 9712 w 9712"/>
                <a:gd name="connsiteY1-380" fmla="*/ 5134 h 10481"/>
                <a:gd name="connsiteX2-381" fmla="*/ 2004 w 9712"/>
                <a:gd name="connsiteY2-382" fmla="*/ 0 h 10481"/>
                <a:gd name="connsiteX3-383" fmla="*/ 1041 w 9712"/>
                <a:gd name="connsiteY3-384" fmla="*/ 1968 h 10481"/>
                <a:gd name="connsiteX4-385" fmla="*/ 3227 w 9712"/>
                <a:gd name="connsiteY4-386" fmla="*/ 9789 h 10481"/>
                <a:gd name="connsiteX0-387" fmla="*/ 3323 w 10160"/>
                <a:gd name="connsiteY0-388" fmla="*/ 9340 h 9934"/>
                <a:gd name="connsiteX1-389" fmla="*/ 10160 w 10160"/>
                <a:gd name="connsiteY1-390" fmla="*/ 4462 h 9934"/>
                <a:gd name="connsiteX2-391" fmla="*/ 2063 w 10160"/>
                <a:gd name="connsiteY2-392" fmla="*/ 0 h 9934"/>
                <a:gd name="connsiteX3-393" fmla="*/ 1072 w 10160"/>
                <a:gd name="connsiteY3-394" fmla="*/ 1878 h 9934"/>
                <a:gd name="connsiteX4-395" fmla="*/ 3323 w 10160"/>
                <a:gd name="connsiteY4-396" fmla="*/ 9340 h 9934"/>
                <a:gd name="connsiteX0-397" fmla="*/ 3271 w 9943"/>
                <a:gd name="connsiteY0-398" fmla="*/ 9402 h 10019"/>
                <a:gd name="connsiteX1-399" fmla="*/ 9943 w 9943"/>
                <a:gd name="connsiteY1-400" fmla="*/ 4626 h 10019"/>
                <a:gd name="connsiteX2-401" fmla="*/ 2031 w 9943"/>
                <a:gd name="connsiteY2-402" fmla="*/ 0 h 10019"/>
                <a:gd name="connsiteX3-403" fmla="*/ 1055 w 9943"/>
                <a:gd name="connsiteY3-404" fmla="*/ 1890 h 10019"/>
                <a:gd name="connsiteX4-405" fmla="*/ 3271 w 9943"/>
                <a:gd name="connsiteY4-406" fmla="*/ 9402 h 10019"/>
                <a:gd name="connsiteX0-407" fmla="*/ 3290 w 10000"/>
                <a:gd name="connsiteY0-408" fmla="*/ 9384 h 10000"/>
                <a:gd name="connsiteX1-409" fmla="*/ 10000 w 10000"/>
                <a:gd name="connsiteY1-410" fmla="*/ 4617 h 10000"/>
                <a:gd name="connsiteX2-411" fmla="*/ 2043 w 10000"/>
                <a:gd name="connsiteY2-412" fmla="*/ 0 h 10000"/>
                <a:gd name="connsiteX3-413" fmla="*/ 1061 w 10000"/>
                <a:gd name="connsiteY3-414" fmla="*/ 1886 h 10000"/>
                <a:gd name="connsiteX4-415" fmla="*/ 3290 w 10000"/>
                <a:gd name="connsiteY4-416" fmla="*/ 9384 h 10000"/>
                <a:gd name="connsiteX0-417" fmla="*/ 3290 w 10000"/>
                <a:gd name="connsiteY0-418" fmla="*/ 9404 h 10020"/>
                <a:gd name="connsiteX1-419" fmla="*/ 10000 w 10000"/>
                <a:gd name="connsiteY1-420" fmla="*/ 4637 h 10020"/>
                <a:gd name="connsiteX2-421" fmla="*/ 2138 w 10000"/>
                <a:gd name="connsiteY2-422" fmla="*/ 0 h 10020"/>
                <a:gd name="connsiteX3-423" fmla="*/ 1061 w 10000"/>
                <a:gd name="connsiteY3-424" fmla="*/ 1906 h 10020"/>
                <a:gd name="connsiteX4-425" fmla="*/ 3290 w 10000"/>
                <a:gd name="connsiteY4-426" fmla="*/ 9404 h 10020"/>
                <a:gd name="connsiteX0-427" fmla="*/ 3290 w 10000"/>
                <a:gd name="connsiteY0-428" fmla="*/ 9404 h 10020"/>
                <a:gd name="connsiteX1-429" fmla="*/ 10000 w 10000"/>
                <a:gd name="connsiteY1-430" fmla="*/ 4637 h 10020"/>
                <a:gd name="connsiteX2-431" fmla="*/ 2138 w 10000"/>
                <a:gd name="connsiteY2-432" fmla="*/ 0 h 10020"/>
                <a:gd name="connsiteX3-433" fmla="*/ 1061 w 10000"/>
                <a:gd name="connsiteY3-434" fmla="*/ 1906 h 10020"/>
                <a:gd name="connsiteX4-435" fmla="*/ 3290 w 10000"/>
                <a:gd name="connsiteY4-436" fmla="*/ 9404 h 10020"/>
                <a:gd name="connsiteX0-437" fmla="*/ 3645 w 10355"/>
                <a:gd name="connsiteY0-438" fmla="*/ 9815 h 10431"/>
                <a:gd name="connsiteX1-439" fmla="*/ 10355 w 10355"/>
                <a:gd name="connsiteY1-440" fmla="*/ 5048 h 10431"/>
                <a:gd name="connsiteX2-441" fmla="*/ 2493 w 10355"/>
                <a:gd name="connsiteY2-442" fmla="*/ 411 h 10431"/>
                <a:gd name="connsiteX3-443" fmla="*/ 1416 w 10355"/>
                <a:gd name="connsiteY3-444" fmla="*/ 2317 h 10431"/>
                <a:gd name="connsiteX4-445" fmla="*/ 3645 w 10355"/>
                <a:gd name="connsiteY4-446" fmla="*/ 9815 h 10431"/>
                <a:gd name="connsiteX0-447" fmla="*/ 3290 w 10000"/>
                <a:gd name="connsiteY0-448" fmla="*/ 9404 h 10020"/>
                <a:gd name="connsiteX1-449" fmla="*/ 10000 w 10000"/>
                <a:gd name="connsiteY1-450" fmla="*/ 4637 h 10020"/>
                <a:gd name="connsiteX2-451" fmla="*/ 2138 w 10000"/>
                <a:gd name="connsiteY2-452" fmla="*/ 0 h 10020"/>
                <a:gd name="connsiteX3-453" fmla="*/ 1061 w 10000"/>
                <a:gd name="connsiteY3-454" fmla="*/ 1906 h 10020"/>
                <a:gd name="connsiteX4-455" fmla="*/ 3290 w 10000"/>
                <a:gd name="connsiteY4-456" fmla="*/ 9404 h 10020"/>
                <a:gd name="connsiteX0-457" fmla="*/ 3290 w 10105"/>
                <a:gd name="connsiteY0-458" fmla="*/ 9404 h 9856"/>
                <a:gd name="connsiteX1-459" fmla="*/ 10000 w 10105"/>
                <a:gd name="connsiteY1-460" fmla="*/ 4637 h 9856"/>
                <a:gd name="connsiteX2-461" fmla="*/ 2138 w 10105"/>
                <a:gd name="connsiteY2-462" fmla="*/ 0 h 9856"/>
                <a:gd name="connsiteX3-463" fmla="*/ 1061 w 10105"/>
                <a:gd name="connsiteY3-464" fmla="*/ 1906 h 9856"/>
                <a:gd name="connsiteX4-465" fmla="*/ 3290 w 10105"/>
                <a:gd name="connsiteY4-466" fmla="*/ 9404 h 9856"/>
                <a:gd name="connsiteX0-467" fmla="*/ 3256 w 10000"/>
                <a:gd name="connsiteY0-468" fmla="*/ 9829 h 10288"/>
                <a:gd name="connsiteX1-469" fmla="*/ 9896 w 10000"/>
                <a:gd name="connsiteY1-470" fmla="*/ 4993 h 10288"/>
                <a:gd name="connsiteX2-471" fmla="*/ 318 w 10000"/>
                <a:gd name="connsiteY2-472" fmla="*/ 0 h 10288"/>
                <a:gd name="connsiteX3-473" fmla="*/ 1050 w 10000"/>
                <a:gd name="connsiteY3-474" fmla="*/ 2222 h 10288"/>
                <a:gd name="connsiteX4-475" fmla="*/ 3256 w 10000"/>
                <a:gd name="connsiteY4-476" fmla="*/ 9829 h 10288"/>
                <a:gd name="connsiteX0-477" fmla="*/ 3256 w 10000"/>
                <a:gd name="connsiteY0-478" fmla="*/ 9829 h 10288"/>
                <a:gd name="connsiteX1-479" fmla="*/ 9896 w 10000"/>
                <a:gd name="connsiteY1-480" fmla="*/ 4993 h 10288"/>
                <a:gd name="connsiteX2-481" fmla="*/ 318 w 10000"/>
                <a:gd name="connsiteY2-482" fmla="*/ 0 h 10288"/>
                <a:gd name="connsiteX3-483" fmla="*/ 1050 w 10000"/>
                <a:gd name="connsiteY3-484" fmla="*/ 2222 h 10288"/>
                <a:gd name="connsiteX4-485" fmla="*/ 3256 w 10000"/>
                <a:gd name="connsiteY4-486" fmla="*/ 9829 h 10288"/>
                <a:gd name="connsiteX0-487" fmla="*/ 3256 w 10025"/>
                <a:gd name="connsiteY0-488" fmla="*/ 9829 h 10305"/>
                <a:gd name="connsiteX1-489" fmla="*/ 9921 w 10025"/>
                <a:gd name="connsiteY1-490" fmla="*/ 5183 h 10305"/>
                <a:gd name="connsiteX2-491" fmla="*/ 318 w 10025"/>
                <a:gd name="connsiteY2-492" fmla="*/ 0 h 10305"/>
                <a:gd name="connsiteX3-493" fmla="*/ 1050 w 10025"/>
                <a:gd name="connsiteY3-494" fmla="*/ 2222 h 10305"/>
                <a:gd name="connsiteX4-495" fmla="*/ 3256 w 10025"/>
                <a:gd name="connsiteY4-496" fmla="*/ 9829 h 10305"/>
                <a:gd name="connsiteX0-497" fmla="*/ 3256 w 10694"/>
                <a:gd name="connsiteY0-498" fmla="*/ 9829 h 10250"/>
                <a:gd name="connsiteX1-499" fmla="*/ 9522 w 10694"/>
                <a:gd name="connsiteY1-500" fmla="*/ 8993 h 10250"/>
                <a:gd name="connsiteX2-501" fmla="*/ 9921 w 10694"/>
                <a:gd name="connsiteY2-502" fmla="*/ 5183 h 10250"/>
                <a:gd name="connsiteX3-503" fmla="*/ 318 w 10694"/>
                <a:gd name="connsiteY3-504" fmla="*/ 0 h 10250"/>
                <a:gd name="connsiteX4-505" fmla="*/ 1050 w 10694"/>
                <a:gd name="connsiteY4-506" fmla="*/ 2222 h 10250"/>
                <a:gd name="connsiteX5-507" fmla="*/ 3256 w 10694"/>
                <a:gd name="connsiteY5-508" fmla="*/ 9829 h 10250"/>
                <a:gd name="connsiteX0-509" fmla="*/ 3256 w 10425"/>
                <a:gd name="connsiteY0-510" fmla="*/ 9829 h 10250"/>
                <a:gd name="connsiteX1-511" fmla="*/ 9522 w 10425"/>
                <a:gd name="connsiteY1-512" fmla="*/ 8993 h 10250"/>
                <a:gd name="connsiteX2-513" fmla="*/ 9921 w 10425"/>
                <a:gd name="connsiteY2-514" fmla="*/ 5183 h 10250"/>
                <a:gd name="connsiteX3-515" fmla="*/ 318 w 10425"/>
                <a:gd name="connsiteY3-516" fmla="*/ 0 h 10250"/>
                <a:gd name="connsiteX4-517" fmla="*/ 1050 w 10425"/>
                <a:gd name="connsiteY4-518" fmla="*/ 2222 h 10250"/>
                <a:gd name="connsiteX5-519" fmla="*/ 3256 w 10425"/>
                <a:gd name="connsiteY5-520" fmla="*/ 9829 h 10250"/>
                <a:gd name="connsiteX0-521" fmla="*/ 3256 w 10024"/>
                <a:gd name="connsiteY0-522" fmla="*/ 9829 h 10250"/>
                <a:gd name="connsiteX1-523" fmla="*/ 9522 w 10024"/>
                <a:gd name="connsiteY1-524" fmla="*/ 8993 h 10250"/>
                <a:gd name="connsiteX2-525" fmla="*/ 9921 w 10024"/>
                <a:gd name="connsiteY2-526" fmla="*/ 5183 h 10250"/>
                <a:gd name="connsiteX3-527" fmla="*/ 318 w 10024"/>
                <a:gd name="connsiteY3-528" fmla="*/ 0 h 10250"/>
                <a:gd name="connsiteX4-529" fmla="*/ 1050 w 10024"/>
                <a:gd name="connsiteY4-530" fmla="*/ 2222 h 10250"/>
                <a:gd name="connsiteX5-531" fmla="*/ 3256 w 10024"/>
                <a:gd name="connsiteY5-532" fmla="*/ 9829 h 10250"/>
                <a:gd name="connsiteX0-533" fmla="*/ 4301 w 11069"/>
                <a:gd name="connsiteY0-534" fmla="*/ 9829 h 10250"/>
                <a:gd name="connsiteX1-535" fmla="*/ 10567 w 11069"/>
                <a:gd name="connsiteY1-536" fmla="*/ 8993 h 10250"/>
                <a:gd name="connsiteX2-537" fmla="*/ 10966 w 11069"/>
                <a:gd name="connsiteY2-538" fmla="*/ 5183 h 10250"/>
                <a:gd name="connsiteX3-539" fmla="*/ 1363 w 11069"/>
                <a:gd name="connsiteY3-540" fmla="*/ 0 h 10250"/>
                <a:gd name="connsiteX4-541" fmla="*/ 2095 w 11069"/>
                <a:gd name="connsiteY4-542" fmla="*/ 2222 h 10250"/>
                <a:gd name="connsiteX5-543" fmla="*/ 38 w 11069"/>
                <a:gd name="connsiteY5-544" fmla="*/ 8691 h 10250"/>
                <a:gd name="connsiteX6-545" fmla="*/ 4301 w 11069"/>
                <a:gd name="connsiteY6-546" fmla="*/ 9829 h 10250"/>
                <a:gd name="connsiteX0-547" fmla="*/ 4263 w 11031"/>
                <a:gd name="connsiteY0-548" fmla="*/ 9829 h 10250"/>
                <a:gd name="connsiteX1-549" fmla="*/ 10529 w 11031"/>
                <a:gd name="connsiteY1-550" fmla="*/ 8993 h 10250"/>
                <a:gd name="connsiteX2-551" fmla="*/ 10928 w 11031"/>
                <a:gd name="connsiteY2-552" fmla="*/ 5183 h 10250"/>
                <a:gd name="connsiteX3-553" fmla="*/ 1325 w 11031"/>
                <a:gd name="connsiteY3-554" fmla="*/ 0 h 10250"/>
                <a:gd name="connsiteX4-555" fmla="*/ 2057 w 11031"/>
                <a:gd name="connsiteY4-556" fmla="*/ 2222 h 10250"/>
                <a:gd name="connsiteX5-557" fmla="*/ 0 w 11031"/>
                <a:gd name="connsiteY5-558" fmla="*/ 8691 h 10250"/>
                <a:gd name="connsiteX6-559" fmla="*/ 4263 w 11031"/>
                <a:gd name="connsiteY6-560" fmla="*/ 9829 h 10250"/>
                <a:gd name="connsiteX0-561" fmla="*/ 4263 w 11031"/>
                <a:gd name="connsiteY0-562" fmla="*/ 9829 h 10250"/>
                <a:gd name="connsiteX1-563" fmla="*/ 10529 w 11031"/>
                <a:gd name="connsiteY1-564" fmla="*/ 8993 h 10250"/>
                <a:gd name="connsiteX2-565" fmla="*/ 10928 w 11031"/>
                <a:gd name="connsiteY2-566" fmla="*/ 5183 h 10250"/>
                <a:gd name="connsiteX3-567" fmla="*/ 1325 w 11031"/>
                <a:gd name="connsiteY3-568" fmla="*/ 0 h 10250"/>
                <a:gd name="connsiteX4-569" fmla="*/ 2057 w 11031"/>
                <a:gd name="connsiteY4-570" fmla="*/ 2222 h 10250"/>
                <a:gd name="connsiteX5-571" fmla="*/ 0 w 11031"/>
                <a:gd name="connsiteY5-572" fmla="*/ 8691 h 10250"/>
                <a:gd name="connsiteX6-573" fmla="*/ 4263 w 11031"/>
                <a:gd name="connsiteY6-574" fmla="*/ 9829 h 10250"/>
                <a:gd name="connsiteX0-575" fmla="*/ 4263 w 11031"/>
                <a:gd name="connsiteY0-576" fmla="*/ 9829 h 10250"/>
                <a:gd name="connsiteX1-577" fmla="*/ 10529 w 11031"/>
                <a:gd name="connsiteY1-578" fmla="*/ 8993 h 10250"/>
                <a:gd name="connsiteX2-579" fmla="*/ 10928 w 11031"/>
                <a:gd name="connsiteY2-580" fmla="*/ 5183 h 10250"/>
                <a:gd name="connsiteX3-581" fmla="*/ 1325 w 11031"/>
                <a:gd name="connsiteY3-582" fmla="*/ 0 h 10250"/>
                <a:gd name="connsiteX4-583" fmla="*/ 2057 w 11031"/>
                <a:gd name="connsiteY4-584" fmla="*/ 2222 h 10250"/>
                <a:gd name="connsiteX5-585" fmla="*/ 0 w 11031"/>
                <a:gd name="connsiteY5-586" fmla="*/ 8691 h 10250"/>
                <a:gd name="connsiteX6-587" fmla="*/ 4263 w 11031"/>
                <a:gd name="connsiteY6-588" fmla="*/ 9829 h 10250"/>
                <a:gd name="connsiteX0-589" fmla="*/ 4263 w 11031"/>
                <a:gd name="connsiteY0-590" fmla="*/ 9829 h 10250"/>
                <a:gd name="connsiteX1-591" fmla="*/ 10529 w 11031"/>
                <a:gd name="connsiteY1-592" fmla="*/ 8993 h 10250"/>
                <a:gd name="connsiteX2-593" fmla="*/ 10928 w 11031"/>
                <a:gd name="connsiteY2-594" fmla="*/ 5183 h 10250"/>
                <a:gd name="connsiteX3-595" fmla="*/ 1325 w 11031"/>
                <a:gd name="connsiteY3-596" fmla="*/ 0 h 10250"/>
                <a:gd name="connsiteX4-597" fmla="*/ 2057 w 11031"/>
                <a:gd name="connsiteY4-598" fmla="*/ 2222 h 10250"/>
                <a:gd name="connsiteX5-599" fmla="*/ 0 w 11031"/>
                <a:gd name="connsiteY5-600" fmla="*/ 8691 h 10250"/>
                <a:gd name="connsiteX6-601" fmla="*/ 4263 w 11031"/>
                <a:gd name="connsiteY6-602" fmla="*/ 9829 h 10250"/>
                <a:gd name="connsiteX0-603" fmla="*/ 4263 w 11031"/>
                <a:gd name="connsiteY0-604" fmla="*/ 9829 h 10250"/>
                <a:gd name="connsiteX1-605" fmla="*/ 10529 w 11031"/>
                <a:gd name="connsiteY1-606" fmla="*/ 8993 h 10250"/>
                <a:gd name="connsiteX2-607" fmla="*/ 10928 w 11031"/>
                <a:gd name="connsiteY2-608" fmla="*/ 5183 h 10250"/>
                <a:gd name="connsiteX3-609" fmla="*/ 1325 w 11031"/>
                <a:gd name="connsiteY3-610" fmla="*/ 0 h 10250"/>
                <a:gd name="connsiteX4-611" fmla="*/ 2057 w 11031"/>
                <a:gd name="connsiteY4-612" fmla="*/ 2222 h 10250"/>
                <a:gd name="connsiteX5-613" fmla="*/ 0 w 11031"/>
                <a:gd name="connsiteY5-614" fmla="*/ 8691 h 10250"/>
                <a:gd name="connsiteX6-615" fmla="*/ 4263 w 11031"/>
                <a:gd name="connsiteY6-616" fmla="*/ 9829 h 10250"/>
                <a:gd name="connsiteX0-617" fmla="*/ 4263 w 11031"/>
                <a:gd name="connsiteY0-618" fmla="*/ 9829 h 10250"/>
                <a:gd name="connsiteX1-619" fmla="*/ 10529 w 11031"/>
                <a:gd name="connsiteY1-620" fmla="*/ 8993 h 10250"/>
                <a:gd name="connsiteX2-621" fmla="*/ 10928 w 11031"/>
                <a:gd name="connsiteY2-622" fmla="*/ 5183 h 10250"/>
                <a:gd name="connsiteX3-623" fmla="*/ 1325 w 11031"/>
                <a:gd name="connsiteY3-624" fmla="*/ 0 h 10250"/>
                <a:gd name="connsiteX4-625" fmla="*/ 2057 w 11031"/>
                <a:gd name="connsiteY4-626" fmla="*/ 2222 h 10250"/>
                <a:gd name="connsiteX5-627" fmla="*/ 0 w 11031"/>
                <a:gd name="connsiteY5-628" fmla="*/ 8691 h 10250"/>
                <a:gd name="connsiteX6-629" fmla="*/ 4263 w 11031"/>
                <a:gd name="connsiteY6-630" fmla="*/ 9829 h 10250"/>
                <a:gd name="connsiteX0-631" fmla="*/ 7165 w 11031"/>
                <a:gd name="connsiteY0-632" fmla="*/ 17748 h 17830"/>
                <a:gd name="connsiteX1-633" fmla="*/ 10529 w 11031"/>
                <a:gd name="connsiteY1-634" fmla="*/ 8993 h 17830"/>
                <a:gd name="connsiteX2-635" fmla="*/ 10928 w 11031"/>
                <a:gd name="connsiteY2-636" fmla="*/ 5183 h 17830"/>
                <a:gd name="connsiteX3-637" fmla="*/ 1325 w 11031"/>
                <a:gd name="connsiteY3-638" fmla="*/ 0 h 17830"/>
                <a:gd name="connsiteX4-639" fmla="*/ 2057 w 11031"/>
                <a:gd name="connsiteY4-640" fmla="*/ 2222 h 17830"/>
                <a:gd name="connsiteX5-641" fmla="*/ 0 w 11031"/>
                <a:gd name="connsiteY5-642" fmla="*/ 8691 h 17830"/>
                <a:gd name="connsiteX6-643" fmla="*/ 7165 w 11031"/>
                <a:gd name="connsiteY6-644" fmla="*/ 17748 h 17830"/>
                <a:gd name="connsiteX0-645" fmla="*/ 7332 w 11031"/>
                <a:gd name="connsiteY0-646" fmla="*/ 15551 h 15657"/>
                <a:gd name="connsiteX1-647" fmla="*/ 10529 w 11031"/>
                <a:gd name="connsiteY1-648" fmla="*/ 8993 h 15657"/>
                <a:gd name="connsiteX2-649" fmla="*/ 10928 w 11031"/>
                <a:gd name="connsiteY2-650" fmla="*/ 5183 h 15657"/>
                <a:gd name="connsiteX3-651" fmla="*/ 1325 w 11031"/>
                <a:gd name="connsiteY3-652" fmla="*/ 0 h 15657"/>
                <a:gd name="connsiteX4-653" fmla="*/ 2057 w 11031"/>
                <a:gd name="connsiteY4-654" fmla="*/ 2222 h 15657"/>
                <a:gd name="connsiteX5-655" fmla="*/ 0 w 11031"/>
                <a:gd name="connsiteY5-656" fmla="*/ 8691 h 15657"/>
                <a:gd name="connsiteX6-657" fmla="*/ 7332 w 11031"/>
                <a:gd name="connsiteY6-658" fmla="*/ 15551 h 15657"/>
                <a:gd name="connsiteX0-659" fmla="*/ 7332 w 11031"/>
                <a:gd name="connsiteY0-660" fmla="*/ 15574 h 15680"/>
                <a:gd name="connsiteX1-661" fmla="*/ 10529 w 11031"/>
                <a:gd name="connsiteY1-662" fmla="*/ 9016 h 15680"/>
                <a:gd name="connsiteX2-663" fmla="*/ 10928 w 11031"/>
                <a:gd name="connsiteY2-664" fmla="*/ 5206 h 15680"/>
                <a:gd name="connsiteX3-665" fmla="*/ 954 w 11031"/>
                <a:gd name="connsiteY3-666" fmla="*/ 0 h 15680"/>
                <a:gd name="connsiteX4-667" fmla="*/ 2057 w 11031"/>
                <a:gd name="connsiteY4-668" fmla="*/ 2245 h 15680"/>
                <a:gd name="connsiteX5-669" fmla="*/ 0 w 11031"/>
                <a:gd name="connsiteY5-670" fmla="*/ 8714 h 15680"/>
                <a:gd name="connsiteX6-671" fmla="*/ 7332 w 11031"/>
                <a:gd name="connsiteY6-672" fmla="*/ 15574 h 15680"/>
                <a:gd name="connsiteX0-673" fmla="*/ 7332 w 11031"/>
                <a:gd name="connsiteY0-674" fmla="*/ 15574 h 15680"/>
                <a:gd name="connsiteX1-675" fmla="*/ 10529 w 11031"/>
                <a:gd name="connsiteY1-676" fmla="*/ 9016 h 15680"/>
                <a:gd name="connsiteX2-677" fmla="*/ 10928 w 11031"/>
                <a:gd name="connsiteY2-678" fmla="*/ 5206 h 15680"/>
                <a:gd name="connsiteX3-679" fmla="*/ 954 w 11031"/>
                <a:gd name="connsiteY3-680" fmla="*/ 0 h 15680"/>
                <a:gd name="connsiteX4-681" fmla="*/ 2057 w 11031"/>
                <a:gd name="connsiteY4-682" fmla="*/ 2245 h 15680"/>
                <a:gd name="connsiteX5-683" fmla="*/ 0 w 11031"/>
                <a:gd name="connsiteY5-684" fmla="*/ 8714 h 15680"/>
                <a:gd name="connsiteX6-685" fmla="*/ 7332 w 11031"/>
                <a:gd name="connsiteY6-686" fmla="*/ 15574 h 15680"/>
                <a:gd name="connsiteX0-687" fmla="*/ 7332 w 11031"/>
                <a:gd name="connsiteY0-688" fmla="*/ 15574 h 15680"/>
                <a:gd name="connsiteX1-689" fmla="*/ 10529 w 11031"/>
                <a:gd name="connsiteY1-690" fmla="*/ 9016 h 15680"/>
                <a:gd name="connsiteX2-691" fmla="*/ 10928 w 11031"/>
                <a:gd name="connsiteY2-692" fmla="*/ 5206 h 15680"/>
                <a:gd name="connsiteX3-693" fmla="*/ 954 w 11031"/>
                <a:gd name="connsiteY3-694" fmla="*/ 0 h 15680"/>
                <a:gd name="connsiteX4-695" fmla="*/ 2057 w 11031"/>
                <a:gd name="connsiteY4-696" fmla="*/ 2245 h 15680"/>
                <a:gd name="connsiteX5-697" fmla="*/ 0 w 11031"/>
                <a:gd name="connsiteY5-698" fmla="*/ 8714 h 15680"/>
                <a:gd name="connsiteX6-699" fmla="*/ 7332 w 11031"/>
                <a:gd name="connsiteY6-700" fmla="*/ 15574 h 15680"/>
                <a:gd name="connsiteX0-701" fmla="*/ 7332 w 11031"/>
                <a:gd name="connsiteY0-702" fmla="*/ 15574 h 15680"/>
                <a:gd name="connsiteX1-703" fmla="*/ 10529 w 11031"/>
                <a:gd name="connsiteY1-704" fmla="*/ 9016 h 15680"/>
                <a:gd name="connsiteX2-705" fmla="*/ 10928 w 11031"/>
                <a:gd name="connsiteY2-706" fmla="*/ 5206 h 15680"/>
                <a:gd name="connsiteX3-707" fmla="*/ 954 w 11031"/>
                <a:gd name="connsiteY3-708" fmla="*/ 0 h 15680"/>
                <a:gd name="connsiteX4-709" fmla="*/ 2057 w 11031"/>
                <a:gd name="connsiteY4-710" fmla="*/ 2245 h 15680"/>
                <a:gd name="connsiteX5-711" fmla="*/ 0 w 11031"/>
                <a:gd name="connsiteY5-712" fmla="*/ 8714 h 15680"/>
                <a:gd name="connsiteX6-713" fmla="*/ 7332 w 11031"/>
                <a:gd name="connsiteY6-714" fmla="*/ 15574 h 15680"/>
                <a:gd name="connsiteX0-715" fmla="*/ 7332 w 11031"/>
                <a:gd name="connsiteY0-716" fmla="*/ 15574 h 15680"/>
                <a:gd name="connsiteX1-717" fmla="*/ 10529 w 11031"/>
                <a:gd name="connsiteY1-718" fmla="*/ 9016 h 15680"/>
                <a:gd name="connsiteX2-719" fmla="*/ 10928 w 11031"/>
                <a:gd name="connsiteY2-720" fmla="*/ 5206 h 15680"/>
                <a:gd name="connsiteX3-721" fmla="*/ 954 w 11031"/>
                <a:gd name="connsiteY3-722" fmla="*/ 0 h 15680"/>
                <a:gd name="connsiteX4-723" fmla="*/ 2057 w 11031"/>
                <a:gd name="connsiteY4-724" fmla="*/ 2245 h 15680"/>
                <a:gd name="connsiteX5-725" fmla="*/ 0 w 11031"/>
                <a:gd name="connsiteY5-726" fmla="*/ 8714 h 15680"/>
                <a:gd name="connsiteX6-727" fmla="*/ 7332 w 11031"/>
                <a:gd name="connsiteY6-728" fmla="*/ 15574 h 15680"/>
                <a:gd name="connsiteX0-729" fmla="*/ 7332 w 11031"/>
                <a:gd name="connsiteY0-730" fmla="*/ 15574 h 15680"/>
                <a:gd name="connsiteX1-731" fmla="*/ 10529 w 11031"/>
                <a:gd name="connsiteY1-732" fmla="*/ 9016 h 15680"/>
                <a:gd name="connsiteX2-733" fmla="*/ 10928 w 11031"/>
                <a:gd name="connsiteY2-734" fmla="*/ 5206 h 15680"/>
                <a:gd name="connsiteX3-735" fmla="*/ 954 w 11031"/>
                <a:gd name="connsiteY3-736" fmla="*/ 0 h 15680"/>
                <a:gd name="connsiteX4-737" fmla="*/ 2057 w 11031"/>
                <a:gd name="connsiteY4-738" fmla="*/ 2245 h 15680"/>
                <a:gd name="connsiteX5-739" fmla="*/ 0 w 11031"/>
                <a:gd name="connsiteY5-740" fmla="*/ 8714 h 15680"/>
                <a:gd name="connsiteX6-741" fmla="*/ 7332 w 11031"/>
                <a:gd name="connsiteY6-742" fmla="*/ 15574 h 15680"/>
                <a:gd name="connsiteX0-743" fmla="*/ 7332 w 11031"/>
                <a:gd name="connsiteY0-744" fmla="*/ 15574 h 15680"/>
                <a:gd name="connsiteX1-745" fmla="*/ 10529 w 11031"/>
                <a:gd name="connsiteY1-746" fmla="*/ 9016 h 15680"/>
                <a:gd name="connsiteX2-747" fmla="*/ 10928 w 11031"/>
                <a:gd name="connsiteY2-748" fmla="*/ 5206 h 15680"/>
                <a:gd name="connsiteX3-749" fmla="*/ 954 w 11031"/>
                <a:gd name="connsiteY3-750" fmla="*/ 0 h 15680"/>
                <a:gd name="connsiteX4-751" fmla="*/ 1989 w 11031"/>
                <a:gd name="connsiteY4-752" fmla="*/ 2350 h 15680"/>
                <a:gd name="connsiteX5-753" fmla="*/ 0 w 11031"/>
                <a:gd name="connsiteY5-754" fmla="*/ 8714 h 15680"/>
                <a:gd name="connsiteX6-755" fmla="*/ 7332 w 11031"/>
                <a:gd name="connsiteY6-756" fmla="*/ 15574 h 15680"/>
                <a:gd name="connsiteX0-757" fmla="*/ 11877 w 15576"/>
                <a:gd name="connsiteY0-758" fmla="*/ 15574 h 15680"/>
                <a:gd name="connsiteX1-759" fmla="*/ 15074 w 15576"/>
                <a:gd name="connsiteY1-760" fmla="*/ 9016 h 15680"/>
                <a:gd name="connsiteX2-761" fmla="*/ 15473 w 15576"/>
                <a:gd name="connsiteY2-762" fmla="*/ 5206 h 15680"/>
                <a:gd name="connsiteX3-763" fmla="*/ 5499 w 15576"/>
                <a:gd name="connsiteY3-764" fmla="*/ 0 h 15680"/>
                <a:gd name="connsiteX4-765" fmla="*/ 6534 w 15576"/>
                <a:gd name="connsiteY4-766" fmla="*/ 2350 h 15680"/>
                <a:gd name="connsiteX5-767" fmla="*/ 0 w 15576"/>
                <a:gd name="connsiteY5-768" fmla="*/ 8928 h 15680"/>
                <a:gd name="connsiteX6-769" fmla="*/ 11877 w 15576"/>
                <a:gd name="connsiteY6-770" fmla="*/ 15574 h 15680"/>
                <a:gd name="connsiteX0-771" fmla="*/ 10532 w 14231"/>
                <a:gd name="connsiteY0-772" fmla="*/ 15574 h 15680"/>
                <a:gd name="connsiteX1-773" fmla="*/ 13729 w 14231"/>
                <a:gd name="connsiteY1-774" fmla="*/ 9016 h 15680"/>
                <a:gd name="connsiteX2-775" fmla="*/ 14128 w 14231"/>
                <a:gd name="connsiteY2-776" fmla="*/ 5206 h 15680"/>
                <a:gd name="connsiteX3-777" fmla="*/ 4154 w 14231"/>
                <a:gd name="connsiteY3-778" fmla="*/ 0 h 15680"/>
                <a:gd name="connsiteX4-779" fmla="*/ 5189 w 14231"/>
                <a:gd name="connsiteY4-780" fmla="*/ 2350 h 15680"/>
                <a:gd name="connsiteX5-781" fmla="*/ 0 w 14231"/>
                <a:gd name="connsiteY5-782" fmla="*/ 8665 h 15680"/>
                <a:gd name="connsiteX6-783" fmla="*/ 10532 w 14231"/>
                <a:gd name="connsiteY6-784" fmla="*/ 15574 h 15680"/>
                <a:gd name="connsiteX0-785" fmla="*/ 10747 w 14446"/>
                <a:gd name="connsiteY0-786" fmla="*/ 15574 h 15680"/>
                <a:gd name="connsiteX1-787" fmla="*/ 13944 w 14446"/>
                <a:gd name="connsiteY1-788" fmla="*/ 9016 h 15680"/>
                <a:gd name="connsiteX2-789" fmla="*/ 14343 w 14446"/>
                <a:gd name="connsiteY2-790" fmla="*/ 5206 h 15680"/>
                <a:gd name="connsiteX3-791" fmla="*/ 4369 w 14446"/>
                <a:gd name="connsiteY3-792" fmla="*/ 0 h 15680"/>
                <a:gd name="connsiteX4-793" fmla="*/ 5404 w 14446"/>
                <a:gd name="connsiteY4-794" fmla="*/ 2350 h 15680"/>
                <a:gd name="connsiteX5-795" fmla="*/ 4295 w 14446"/>
                <a:gd name="connsiteY5-796" fmla="*/ 6641 h 15680"/>
                <a:gd name="connsiteX6-797" fmla="*/ 215 w 14446"/>
                <a:gd name="connsiteY6-798" fmla="*/ 8665 h 15680"/>
                <a:gd name="connsiteX7-799" fmla="*/ 10747 w 14446"/>
                <a:gd name="connsiteY7-800" fmla="*/ 15574 h 15680"/>
                <a:gd name="connsiteX0-801" fmla="*/ 10747 w 14460"/>
                <a:gd name="connsiteY0-802" fmla="*/ 15574 h 15680"/>
                <a:gd name="connsiteX1-803" fmla="*/ 14082 w 14460"/>
                <a:gd name="connsiteY1-804" fmla="*/ 9075 h 15680"/>
                <a:gd name="connsiteX2-805" fmla="*/ 14343 w 14460"/>
                <a:gd name="connsiteY2-806" fmla="*/ 5206 h 15680"/>
                <a:gd name="connsiteX3-807" fmla="*/ 4369 w 14460"/>
                <a:gd name="connsiteY3-808" fmla="*/ 0 h 15680"/>
                <a:gd name="connsiteX4-809" fmla="*/ 5404 w 14460"/>
                <a:gd name="connsiteY4-810" fmla="*/ 2350 h 15680"/>
                <a:gd name="connsiteX5-811" fmla="*/ 4295 w 14460"/>
                <a:gd name="connsiteY5-812" fmla="*/ 6641 h 15680"/>
                <a:gd name="connsiteX6-813" fmla="*/ 215 w 14460"/>
                <a:gd name="connsiteY6-814" fmla="*/ 8665 h 15680"/>
                <a:gd name="connsiteX7-815" fmla="*/ 10747 w 14460"/>
                <a:gd name="connsiteY7-816" fmla="*/ 15574 h 15680"/>
                <a:gd name="connsiteX0-817" fmla="*/ 10747 w 14495"/>
                <a:gd name="connsiteY0-818" fmla="*/ 15574 h 15688"/>
                <a:gd name="connsiteX1-819" fmla="*/ 14082 w 14495"/>
                <a:gd name="connsiteY1-820" fmla="*/ 9075 h 15688"/>
                <a:gd name="connsiteX2-821" fmla="*/ 14343 w 14495"/>
                <a:gd name="connsiteY2-822" fmla="*/ 5206 h 15688"/>
                <a:gd name="connsiteX3-823" fmla="*/ 4369 w 14495"/>
                <a:gd name="connsiteY3-824" fmla="*/ 0 h 15688"/>
                <a:gd name="connsiteX4-825" fmla="*/ 5404 w 14495"/>
                <a:gd name="connsiteY4-826" fmla="*/ 2350 h 15688"/>
                <a:gd name="connsiteX5-827" fmla="*/ 4295 w 14495"/>
                <a:gd name="connsiteY5-828" fmla="*/ 6641 h 15688"/>
                <a:gd name="connsiteX6-829" fmla="*/ 215 w 14495"/>
                <a:gd name="connsiteY6-830" fmla="*/ 8665 h 15688"/>
                <a:gd name="connsiteX7-831" fmla="*/ 10747 w 14495"/>
                <a:gd name="connsiteY7-832" fmla="*/ 15574 h 15688"/>
                <a:gd name="connsiteX0-833" fmla="*/ 10747 w 14495"/>
                <a:gd name="connsiteY0-834" fmla="*/ 15574 h 15574"/>
                <a:gd name="connsiteX1-835" fmla="*/ 14082 w 14495"/>
                <a:gd name="connsiteY1-836" fmla="*/ 9075 h 15574"/>
                <a:gd name="connsiteX2-837" fmla="*/ 14343 w 14495"/>
                <a:gd name="connsiteY2-838" fmla="*/ 5206 h 15574"/>
                <a:gd name="connsiteX3-839" fmla="*/ 4369 w 14495"/>
                <a:gd name="connsiteY3-840" fmla="*/ 0 h 15574"/>
                <a:gd name="connsiteX4-841" fmla="*/ 5404 w 14495"/>
                <a:gd name="connsiteY4-842" fmla="*/ 2350 h 15574"/>
                <a:gd name="connsiteX5-843" fmla="*/ 4295 w 14495"/>
                <a:gd name="connsiteY5-844" fmla="*/ 6641 h 15574"/>
                <a:gd name="connsiteX6-845" fmla="*/ 215 w 14495"/>
                <a:gd name="connsiteY6-846" fmla="*/ 8665 h 15574"/>
                <a:gd name="connsiteX7-847" fmla="*/ 10747 w 14495"/>
                <a:gd name="connsiteY7-848" fmla="*/ 15574 h 15574"/>
                <a:gd name="connsiteX0-849" fmla="*/ 10747 w 14495"/>
                <a:gd name="connsiteY0-850" fmla="*/ 15387 h 15387"/>
                <a:gd name="connsiteX1-851" fmla="*/ 14082 w 14495"/>
                <a:gd name="connsiteY1-852" fmla="*/ 8888 h 15387"/>
                <a:gd name="connsiteX2-853" fmla="*/ 14343 w 14495"/>
                <a:gd name="connsiteY2-854" fmla="*/ 5019 h 15387"/>
                <a:gd name="connsiteX3-855" fmla="*/ 4248 w 14495"/>
                <a:gd name="connsiteY3-856" fmla="*/ 0 h 15387"/>
                <a:gd name="connsiteX4-857" fmla="*/ 5404 w 14495"/>
                <a:gd name="connsiteY4-858" fmla="*/ 2163 h 15387"/>
                <a:gd name="connsiteX5-859" fmla="*/ 4295 w 14495"/>
                <a:gd name="connsiteY5-860" fmla="*/ 6454 h 15387"/>
                <a:gd name="connsiteX6-861" fmla="*/ 215 w 14495"/>
                <a:gd name="connsiteY6-862" fmla="*/ 8478 h 15387"/>
                <a:gd name="connsiteX7-863" fmla="*/ 10747 w 14495"/>
                <a:gd name="connsiteY7-864" fmla="*/ 15387 h 15387"/>
                <a:gd name="connsiteX0-865" fmla="*/ 10747 w 14495"/>
                <a:gd name="connsiteY0-866" fmla="*/ 15399 h 15399"/>
                <a:gd name="connsiteX1-867" fmla="*/ 14082 w 14495"/>
                <a:gd name="connsiteY1-868" fmla="*/ 8900 h 15399"/>
                <a:gd name="connsiteX2-869" fmla="*/ 14343 w 14495"/>
                <a:gd name="connsiteY2-870" fmla="*/ 5031 h 15399"/>
                <a:gd name="connsiteX3-871" fmla="*/ 4219 w 14495"/>
                <a:gd name="connsiteY3-872" fmla="*/ 0 h 15399"/>
                <a:gd name="connsiteX4-873" fmla="*/ 5404 w 14495"/>
                <a:gd name="connsiteY4-874" fmla="*/ 2175 h 15399"/>
                <a:gd name="connsiteX5-875" fmla="*/ 4295 w 14495"/>
                <a:gd name="connsiteY5-876" fmla="*/ 6466 h 15399"/>
                <a:gd name="connsiteX6-877" fmla="*/ 215 w 14495"/>
                <a:gd name="connsiteY6-878" fmla="*/ 8490 h 15399"/>
                <a:gd name="connsiteX7-879" fmla="*/ 10747 w 14495"/>
                <a:gd name="connsiteY7-880" fmla="*/ 15399 h 15399"/>
                <a:gd name="connsiteX0-881" fmla="*/ 10747 w 14495"/>
                <a:gd name="connsiteY0-882" fmla="*/ 15399 h 15399"/>
                <a:gd name="connsiteX1-883" fmla="*/ 14082 w 14495"/>
                <a:gd name="connsiteY1-884" fmla="*/ 8900 h 15399"/>
                <a:gd name="connsiteX2-885" fmla="*/ 14343 w 14495"/>
                <a:gd name="connsiteY2-886" fmla="*/ 5031 h 15399"/>
                <a:gd name="connsiteX3-887" fmla="*/ 4219 w 14495"/>
                <a:gd name="connsiteY3-888" fmla="*/ 0 h 15399"/>
                <a:gd name="connsiteX4-889" fmla="*/ 5404 w 14495"/>
                <a:gd name="connsiteY4-890" fmla="*/ 2175 h 15399"/>
                <a:gd name="connsiteX5-891" fmla="*/ 4295 w 14495"/>
                <a:gd name="connsiteY5-892" fmla="*/ 6466 h 15399"/>
                <a:gd name="connsiteX6-893" fmla="*/ 215 w 14495"/>
                <a:gd name="connsiteY6-894" fmla="*/ 8490 h 15399"/>
                <a:gd name="connsiteX7-895" fmla="*/ 10747 w 14495"/>
                <a:gd name="connsiteY7-896" fmla="*/ 15399 h 15399"/>
                <a:gd name="connsiteX0-897" fmla="*/ 10747 w 14495"/>
                <a:gd name="connsiteY0-898" fmla="*/ 15399 h 15399"/>
                <a:gd name="connsiteX1-899" fmla="*/ 14082 w 14495"/>
                <a:gd name="connsiteY1-900" fmla="*/ 8900 h 15399"/>
                <a:gd name="connsiteX2-901" fmla="*/ 14343 w 14495"/>
                <a:gd name="connsiteY2-902" fmla="*/ 5031 h 15399"/>
                <a:gd name="connsiteX3-903" fmla="*/ 4219 w 14495"/>
                <a:gd name="connsiteY3-904" fmla="*/ 0 h 15399"/>
                <a:gd name="connsiteX4-905" fmla="*/ 5404 w 14495"/>
                <a:gd name="connsiteY4-906" fmla="*/ 2175 h 15399"/>
                <a:gd name="connsiteX5-907" fmla="*/ 4295 w 14495"/>
                <a:gd name="connsiteY5-908" fmla="*/ 6466 h 15399"/>
                <a:gd name="connsiteX6-909" fmla="*/ 215 w 14495"/>
                <a:gd name="connsiteY6-910" fmla="*/ 8490 h 15399"/>
                <a:gd name="connsiteX7-911" fmla="*/ 10747 w 14495"/>
                <a:gd name="connsiteY7-912" fmla="*/ 15399 h 15399"/>
                <a:gd name="connsiteX0-913" fmla="*/ 10747 w 14495"/>
                <a:gd name="connsiteY0-914" fmla="*/ 15399 h 15399"/>
                <a:gd name="connsiteX1-915" fmla="*/ 14082 w 14495"/>
                <a:gd name="connsiteY1-916" fmla="*/ 8900 h 15399"/>
                <a:gd name="connsiteX2-917" fmla="*/ 14343 w 14495"/>
                <a:gd name="connsiteY2-918" fmla="*/ 5031 h 15399"/>
                <a:gd name="connsiteX3-919" fmla="*/ 4219 w 14495"/>
                <a:gd name="connsiteY3-920" fmla="*/ 0 h 15399"/>
                <a:gd name="connsiteX4-921" fmla="*/ 5359 w 14495"/>
                <a:gd name="connsiteY4-922" fmla="*/ 2245 h 15399"/>
                <a:gd name="connsiteX5-923" fmla="*/ 4295 w 14495"/>
                <a:gd name="connsiteY5-924" fmla="*/ 6466 h 15399"/>
                <a:gd name="connsiteX6-925" fmla="*/ 215 w 14495"/>
                <a:gd name="connsiteY6-926" fmla="*/ 8490 h 15399"/>
                <a:gd name="connsiteX7-927" fmla="*/ 10747 w 14495"/>
                <a:gd name="connsiteY7-928" fmla="*/ 15399 h 15399"/>
                <a:gd name="connsiteX0-929" fmla="*/ 10747 w 14495"/>
                <a:gd name="connsiteY0-930" fmla="*/ 15446 h 15446"/>
                <a:gd name="connsiteX1-931" fmla="*/ 14082 w 14495"/>
                <a:gd name="connsiteY1-932" fmla="*/ 8947 h 15446"/>
                <a:gd name="connsiteX2-933" fmla="*/ 14343 w 14495"/>
                <a:gd name="connsiteY2-934" fmla="*/ 5078 h 15446"/>
                <a:gd name="connsiteX3-935" fmla="*/ 4249 w 14495"/>
                <a:gd name="connsiteY3-936" fmla="*/ 0 h 15446"/>
                <a:gd name="connsiteX4-937" fmla="*/ 5359 w 14495"/>
                <a:gd name="connsiteY4-938" fmla="*/ 2292 h 15446"/>
                <a:gd name="connsiteX5-939" fmla="*/ 4295 w 14495"/>
                <a:gd name="connsiteY5-940" fmla="*/ 6513 h 15446"/>
                <a:gd name="connsiteX6-941" fmla="*/ 215 w 14495"/>
                <a:gd name="connsiteY6-942" fmla="*/ 8537 h 15446"/>
                <a:gd name="connsiteX7-943" fmla="*/ 10747 w 14495"/>
                <a:gd name="connsiteY7-944" fmla="*/ 15446 h 15446"/>
                <a:gd name="connsiteX0-945" fmla="*/ 10747 w 14495"/>
                <a:gd name="connsiteY0-946" fmla="*/ 15446 h 15446"/>
                <a:gd name="connsiteX1-947" fmla="*/ 14082 w 14495"/>
                <a:gd name="connsiteY1-948" fmla="*/ 8947 h 15446"/>
                <a:gd name="connsiteX2-949" fmla="*/ 14343 w 14495"/>
                <a:gd name="connsiteY2-950" fmla="*/ 5078 h 15446"/>
                <a:gd name="connsiteX3-951" fmla="*/ 4249 w 14495"/>
                <a:gd name="connsiteY3-952" fmla="*/ 0 h 15446"/>
                <a:gd name="connsiteX4-953" fmla="*/ 5359 w 14495"/>
                <a:gd name="connsiteY4-954" fmla="*/ 2292 h 15446"/>
                <a:gd name="connsiteX5-955" fmla="*/ 4295 w 14495"/>
                <a:gd name="connsiteY5-956" fmla="*/ 6513 h 15446"/>
                <a:gd name="connsiteX6-957" fmla="*/ 215 w 14495"/>
                <a:gd name="connsiteY6-958" fmla="*/ 8537 h 15446"/>
                <a:gd name="connsiteX7-959" fmla="*/ 10747 w 14495"/>
                <a:gd name="connsiteY7-960" fmla="*/ 15446 h 15446"/>
                <a:gd name="connsiteX0-961" fmla="*/ 10747 w 14495"/>
                <a:gd name="connsiteY0-962" fmla="*/ 15446 h 15446"/>
                <a:gd name="connsiteX1-963" fmla="*/ 14082 w 14495"/>
                <a:gd name="connsiteY1-964" fmla="*/ 8947 h 15446"/>
                <a:gd name="connsiteX2-965" fmla="*/ 14343 w 14495"/>
                <a:gd name="connsiteY2-966" fmla="*/ 5078 h 15446"/>
                <a:gd name="connsiteX3-967" fmla="*/ 4249 w 14495"/>
                <a:gd name="connsiteY3-968" fmla="*/ 0 h 15446"/>
                <a:gd name="connsiteX4-969" fmla="*/ 5359 w 14495"/>
                <a:gd name="connsiteY4-970" fmla="*/ 2292 h 15446"/>
                <a:gd name="connsiteX5-971" fmla="*/ 4295 w 14495"/>
                <a:gd name="connsiteY5-972" fmla="*/ 6513 h 15446"/>
                <a:gd name="connsiteX6-973" fmla="*/ 215 w 14495"/>
                <a:gd name="connsiteY6-974" fmla="*/ 8537 h 15446"/>
                <a:gd name="connsiteX7-975" fmla="*/ 10747 w 14495"/>
                <a:gd name="connsiteY7-976" fmla="*/ 15446 h 15446"/>
                <a:gd name="connsiteX0-977" fmla="*/ 10747 w 14495"/>
                <a:gd name="connsiteY0-978" fmla="*/ 15446 h 15446"/>
                <a:gd name="connsiteX1-979" fmla="*/ 14082 w 14495"/>
                <a:gd name="connsiteY1-980" fmla="*/ 8947 h 15446"/>
                <a:gd name="connsiteX2-981" fmla="*/ 14343 w 14495"/>
                <a:gd name="connsiteY2-982" fmla="*/ 5078 h 15446"/>
                <a:gd name="connsiteX3-983" fmla="*/ 4249 w 14495"/>
                <a:gd name="connsiteY3-984" fmla="*/ 0 h 15446"/>
                <a:gd name="connsiteX4-985" fmla="*/ 5359 w 14495"/>
                <a:gd name="connsiteY4-986" fmla="*/ 2292 h 15446"/>
                <a:gd name="connsiteX5-987" fmla="*/ 4295 w 14495"/>
                <a:gd name="connsiteY5-988" fmla="*/ 6513 h 15446"/>
                <a:gd name="connsiteX6-989" fmla="*/ 215 w 14495"/>
                <a:gd name="connsiteY6-990" fmla="*/ 8537 h 15446"/>
                <a:gd name="connsiteX7-991" fmla="*/ 10747 w 14495"/>
                <a:gd name="connsiteY7-992" fmla="*/ 15446 h 15446"/>
                <a:gd name="connsiteX0-993" fmla="*/ 10747 w 14495"/>
                <a:gd name="connsiteY0-994" fmla="*/ 15292 h 15292"/>
                <a:gd name="connsiteX1-995" fmla="*/ 14082 w 14495"/>
                <a:gd name="connsiteY1-996" fmla="*/ 8793 h 15292"/>
                <a:gd name="connsiteX2-997" fmla="*/ 14343 w 14495"/>
                <a:gd name="connsiteY2-998" fmla="*/ 4924 h 15292"/>
                <a:gd name="connsiteX3-999" fmla="*/ 4260 w 14495"/>
                <a:gd name="connsiteY3-1000" fmla="*/ 0 h 15292"/>
                <a:gd name="connsiteX4-1001" fmla="*/ 5359 w 14495"/>
                <a:gd name="connsiteY4-1002" fmla="*/ 2138 h 15292"/>
                <a:gd name="connsiteX5-1003" fmla="*/ 4295 w 14495"/>
                <a:gd name="connsiteY5-1004" fmla="*/ 6359 h 15292"/>
                <a:gd name="connsiteX6-1005" fmla="*/ 215 w 14495"/>
                <a:gd name="connsiteY6-1006" fmla="*/ 8383 h 15292"/>
                <a:gd name="connsiteX7-1007" fmla="*/ 10747 w 14495"/>
                <a:gd name="connsiteY7-1008" fmla="*/ 15292 h 15292"/>
                <a:gd name="connsiteX0-1009" fmla="*/ 10747 w 14495"/>
                <a:gd name="connsiteY0-1010" fmla="*/ 15519 h 15519"/>
                <a:gd name="connsiteX1-1011" fmla="*/ 14082 w 14495"/>
                <a:gd name="connsiteY1-1012" fmla="*/ 9020 h 15519"/>
                <a:gd name="connsiteX2-1013" fmla="*/ 14343 w 14495"/>
                <a:gd name="connsiteY2-1014" fmla="*/ 5151 h 15519"/>
                <a:gd name="connsiteX3-1015" fmla="*/ 4076 w 14495"/>
                <a:gd name="connsiteY3-1016" fmla="*/ 0 h 15519"/>
                <a:gd name="connsiteX4-1017" fmla="*/ 5359 w 14495"/>
                <a:gd name="connsiteY4-1018" fmla="*/ 2365 h 15519"/>
                <a:gd name="connsiteX5-1019" fmla="*/ 4295 w 14495"/>
                <a:gd name="connsiteY5-1020" fmla="*/ 6586 h 15519"/>
                <a:gd name="connsiteX6-1021" fmla="*/ 215 w 14495"/>
                <a:gd name="connsiteY6-1022" fmla="*/ 8610 h 15519"/>
                <a:gd name="connsiteX7-1023" fmla="*/ 10747 w 14495"/>
                <a:gd name="connsiteY7-1024" fmla="*/ 15519 h 15519"/>
                <a:gd name="connsiteX0-1025" fmla="*/ 10747 w 14495"/>
                <a:gd name="connsiteY0-1026" fmla="*/ 15519 h 15519"/>
                <a:gd name="connsiteX1-1027" fmla="*/ 14082 w 14495"/>
                <a:gd name="connsiteY1-1028" fmla="*/ 9020 h 15519"/>
                <a:gd name="connsiteX2-1029" fmla="*/ 14343 w 14495"/>
                <a:gd name="connsiteY2-1030" fmla="*/ 5151 h 15519"/>
                <a:gd name="connsiteX3-1031" fmla="*/ 4076 w 14495"/>
                <a:gd name="connsiteY3-1032" fmla="*/ 0 h 15519"/>
                <a:gd name="connsiteX4-1033" fmla="*/ 5359 w 14495"/>
                <a:gd name="connsiteY4-1034" fmla="*/ 2365 h 15519"/>
                <a:gd name="connsiteX5-1035" fmla="*/ 4295 w 14495"/>
                <a:gd name="connsiteY5-1036" fmla="*/ 6586 h 15519"/>
                <a:gd name="connsiteX6-1037" fmla="*/ 215 w 14495"/>
                <a:gd name="connsiteY6-1038" fmla="*/ 8610 h 15519"/>
                <a:gd name="connsiteX7-1039" fmla="*/ 10747 w 14495"/>
                <a:gd name="connsiteY7-1040" fmla="*/ 15519 h 15519"/>
                <a:gd name="connsiteX0-1041" fmla="*/ 10747 w 14495"/>
                <a:gd name="connsiteY0-1042" fmla="*/ 15519 h 15519"/>
                <a:gd name="connsiteX1-1043" fmla="*/ 14082 w 14495"/>
                <a:gd name="connsiteY1-1044" fmla="*/ 9020 h 15519"/>
                <a:gd name="connsiteX2-1045" fmla="*/ 14343 w 14495"/>
                <a:gd name="connsiteY2-1046" fmla="*/ 5151 h 15519"/>
                <a:gd name="connsiteX3-1047" fmla="*/ 4076 w 14495"/>
                <a:gd name="connsiteY3-1048" fmla="*/ 0 h 15519"/>
                <a:gd name="connsiteX4-1049" fmla="*/ 5359 w 14495"/>
                <a:gd name="connsiteY4-1050" fmla="*/ 2365 h 15519"/>
                <a:gd name="connsiteX5-1051" fmla="*/ 4295 w 14495"/>
                <a:gd name="connsiteY5-1052" fmla="*/ 6586 h 15519"/>
                <a:gd name="connsiteX6-1053" fmla="*/ 215 w 14495"/>
                <a:gd name="connsiteY6-1054" fmla="*/ 8610 h 15519"/>
                <a:gd name="connsiteX7-1055" fmla="*/ 10747 w 14495"/>
                <a:gd name="connsiteY7-1056" fmla="*/ 15519 h 1551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4495" h="15519">
                  <a:moveTo>
                    <a:pt x="10747" y="15519"/>
                  </a:moveTo>
                  <a:cubicBezTo>
                    <a:pt x="12340" y="13974"/>
                    <a:pt x="13798" y="10289"/>
                    <a:pt x="14082" y="9020"/>
                  </a:cubicBezTo>
                  <a:cubicBezTo>
                    <a:pt x="14236" y="8330"/>
                    <a:pt x="14747" y="7035"/>
                    <a:pt x="14343" y="5151"/>
                  </a:cubicBezTo>
                  <a:cubicBezTo>
                    <a:pt x="13329" y="4274"/>
                    <a:pt x="9487" y="896"/>
                    <a:pt x="4076" y="0"/>
                  </a:cubicBezTo>
                  <a:cubicBezTo>
                    <a:pt x="4926" y="994"/>
                    <a:pt x="5099" y="1150"/>
                    <a:pt x="5359" y="2365"/>
                  </a:cubicBezTo>
                  <a:cubicBezTo>
                    <a:pt x="5311" y="3379"/>
                    <a:pt x="5160" y="5533"/>
                    <a:pt x="4295" y="6586"/>
                  </a:cubicBezTo>
                  <a:cubicBezTo>
                    <a:pt x="3430" y="7639"/>
                    <a:pt x="-1022" y="6826"/>
                    <a:pt x="215" y="8610"/>
                  </a:cubicBezTo>
                  <a:cubicBezTo>
                    <a:pt x="583" y="9878"/>
                    <a:pt x="9188" y="14995"/>
                    <a:pt x="10747" y="155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70号-灵悦黑体"/>
                <a:ea typeface="字魂59号-创粗黑" panose="00000500000000000000"/>
                <a:cs typeface="+mn-ea"/>
                <a:sym typeface="+mn-lt"/>
              </a:endParaRPr>
            </a:p>
          </p:txBody>
        </p:sp>
      </p:grpSp>
      <p:sp>
        <p:nvSpPr>
          <p:cNvPr id="151" name="Freeform 452"/>
          <p:cNvSpPr/>
          <p:nvPr/>
        </p:nvSpPr>
        <p:spPr bwMode="auto">
          <a:xfrm>
            <a:off x="5803779" y="2739883"/>
            <a:ext cx="2386013" cy="1606550"/>
          </a:xfrm>
          <a:custGeom>
            <a:avLst/>
            <a:gdLst>
              <a:gd name="T0" fmla="*/ 622 w 633"/>
              <a:gd name="T1" fmla="*/ 190 h 425"/>
              <a:gd name="T2" fmla="*/ 620 w 633"/>
              <a:gd name="T3" fmla="*/ 184 h 425"/>
              <a:gd name="T4" fmla="*/ 470 w 633"/>
              <a:gd name="T5" fmla="*/ 0 h 425"/>
              <a:gd name="T6" fmla="*/ 471 w 633"/>
              <a:gd name="T7" fmla="*/ 4 h 425"/>
              <a:gd name="T8" fmla="*/ 89 w 633"/>
              <a:gd name="T9" fmla="*/ 152 h 425"/>
              <a:gd name="T10" fmla="*/ 84 w 633"/>
              <a:gd name="T11" fmla="*/ 153 h 425"/>
              <a:gd name="T12" fmla="*/ 0 w 633"/>
              <a:gd name="T13" fmla="*/ 312 h 425"/>
              <a:gd name="T14" fmla="*/ 165 w 633"/>
              <a:gd name="T15" fmla="*/ 425 h 425"/>
              <a:gd name="T16" fmla="*/ 622 w 633"/>
              <a:gd name="T17" fmla="*/ 19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3" h="425">
                <a:moveTo>
                  <a:pt x="622" y="190"/>
                </a:moveTo>
                <a:cubicBezTo>
                  <a:pt x="621" y="188"/>
                  <a:pt x="621" y="186"/>
                  <a:pt x="620" y="184"/>
                </a:cubicBezTo>
                <a:cubicBezTo>
                  <a:pt x="584" y="112"/>
                  <a:pt x="532" y="49"/>
                  <a:pt x="470" y="0"/>
                </a:cubicBezTo>
                <a:cubicBezTo>
                  <a:pt x="471" y="1"/>
                  <a:pt x="471" y="2"/>
                  <a:pt x="471" y="4"/>
                </a:cubicBezTo>
                <a:cubicBezTo>
                  <a:pt x="478" y="58"/>
                  <a:pt x="307" y="124"/>
                  <a:pt x="89" y="152"/>
                </a:cubicBezTo>
                <a:cubicBezTo>
                  <a:pt x="87" y="152"/>
                  <a:pt x="85" y="152"/>
                  <a:pt x="84" y="153"/>
                </a:cubicBezTo>
                <a:cubicBezTo>
                  <a:pt x="81" y="159"/>
                  <a:pt x="43" y="250"/>
                  <a:pt x="0" y="312"/>
                </a:cubicBezTo>
                <a:cubicBezTo>
                  <a:pt x="0" y="312"/>
                  <a:pt x="90" y="391"/>
                  <a:pt x="165" y="425"/>
                </a:cubicBezTo>
                <a:cubicBezTo>
                  <a:pt x="432" y="384"/>
                  <a:pt x="633" y="282"/>
                  <a:pt x="622" y="19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52" name="Freeform 452"/>
          <p:cNvSpPr/>
          <p:nvPr/>
        </p:nvSpPr>
        <p:spPr bwMode="auto">
          <a:xfrm>
            <a:off x="5799428" y="2704970"/>
            <a:ext cx="2386013" cy="1606550"/>
          </a:xfrm>
          <a:custGeom>
            <a:avLst/>
            <a:gdLst>
              <a:gd name="T0" fmla="*/ 622 w 633"/>
              <a:gd name="T1" fmla="*/ 190 h 425"/>
              <a:gd name="T2" fmla="*/ 620 w 633"/>
              <a:gd name="T3" fmla="*/ 184 h 425"/>
              <a:gd name="T4" fmla="*/ 470 w 633"/>
              <a:gd name="T5" fmla="*/ 0 h 425"/>
              <a:gd name="T6" fmla="*/ 471 w 633"/>
              <a:gd name="T7" fmla="*/ 4 h 425"/>
              <a:gd name="T8" fmla="*/ 89 w 633"/>
              <a:gd name="T9" fmla="*/ 152 h 425"/>
              <a:gd name="T10" fmla="*/ 84 w 633"/>
              <a:gd name="T11" fmla="*/ 153 h 425"/>
              <a:gd name="T12" fmla="*/ 0 w 633"/>
              <a:gd name="T13" fmla="*/ 312 h 425"/>
              <a:gd name="T14" fmla="*/ 165 w 633"/>
              <a:gd name="T15" fmla="*/ 425 h 425"/>
              <a:gd name="T16" fmla="*/ 622 w 633"/>
              <a:gd name="T17" fmla="*/ 19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3" h="425">
                <a:moveTo>
                  <a:pt x="622" y="190"/>
                </a:moveTo>
                <a:cubicBezTo>
                  <a:pt x="621" y="188"/>
                  <a:pt x="621" y="186"/>
                  <a:pt x="620" y="184"/>
                </a:cubicBezTo>
                <a:cubicBezTo>
                  <a:pt x="584" y="112"/>
                  <a:pt x="532" y="49"/>
                  <a:pt x="470" y="0"/>
                </a:cubicBezTo>
                <a:cubicBezTo>
                  <a:pt x="471" y="1"/>
                  <a:pt x="471" y="2"/>
                  <a:pt x="471" y="4"/>
                </a:cubicBezTo>
                <a:cubicBezTo>
                  <a:pt x="478" y="58"/>
                  <a:pt x="307" y="124"/>
                  <a:pt x="89" y="152"/>
                </a:cubicBezTo>
                <a:cubicBezTo>
                  <a:pt x="87" y="152"/>
                  <a:pt x="85" y="152"/>
                  <a:pt x="84" y="153"/>
                </a:cubicBezTo>
                <a:cubicBezTo>
                  <a:pt x="81" y="159"/>
                  <a:pt x="43" y="250"/>
                  <a:pt x="0" y="312"/>
                </a:cubicBezTo>
                <a:cubicBezTo>
                  <a:pt x="0" y="312"/>
                  <a:pt x="90" y="391"/>
                  <a:pt x="165" y="425"/>
                </a:cubicBezTo>
                <a:cubicBezTo>
                  <a:pt x="432" y="384"/>
                  <a:pt x="633" y="282"/>
                  <a:pt x="622" y="19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53" name="Freeform 452"/>
          <p:cNvSpPr/>
          <p:nvPr/>
        </p:nvSpPr>
        <p:spPr bwMode="auto">
          <a:xfrm rot="900693">
            <a:off x="7203000" y="2762066"/>
            <a:ext cx="955275" cy="1219678"/>
          </a:xfrm>
          <a:custGeom>
            <a:avLst/>
            <a:gdLst>
              <a:gd name="T0" fmla="*/ 622 w 633"/>
              <a:gd name="T1" fmla="*/ 190 h 425"/>
              <a:gd name="T2" fmla="*/ 620 w 633"/>
              <a:gd name="T3" fmla="*/ 184 h 425"/>
              <a:gd name="T4" fmla="*/ 470 w 633"/>
              <a:gd name="T5" fmla="*/ 0 h 425"/>
              <a:gd name="T6" fmla="*/ 471 w 633"/>
              <a:gd name="T7" fmla="*/ 4 h 425"/>
              <a:gd name="T8" fmla="*/ 89 w 633"/>
              <a:gd name="T9" fmla="*/ 152 h 425"/>
              <a:gd name="T10" fmla="*/ 84 w 633"/>
              <a:gd name="T11" fmla="*/ 153 h 425"/>
              <a:gd name="T12" fmla="*/ 0 w 633"/>
              <a:gd name="T13" fmla="*/ 312 h 425"/>
              <a:gd name="T14" fmla="*/ 165 w 633"/>
              <a:gd name="T15" fmla="*/ 425 h 425"/>
              <a:gd name="T16" fmla="*/ 622 w 633"/>
              <a:gd name="T17" fmla="*/ 190 h 425"/>
              <a:gd name="connsiteX0" fmla="*/ 9826 w 9832"/>
              <a:gd name="connsiteY0" fmla="*/ 4471 h 10000"/>
              <a:gd name="connsiteX1" fmla="*/ 9795 w 9832"/>
              <a:gd name="connsiteY1" fmla="*/ 4329 h 10000"/>
              <a:gd name="connsiteX2" fmla="*/ 7425 w 9832"/>
              <a:gd name="connsiteY2" fmla="*/ 0 h 10000"/>
              <a:gd name="connsiteX3" fmla="*/ 5893 w 9832"/>
              <a:gd name="connsiteY3" fmla="*/ 1009 h 10000"/>
              <a:gd name="connsiteX4" fmla="*/ 1406 w 9832"/>
              <a:gd name="connsiteY4" fmla="*/ 3576 h 10000"/>
              <a:gd name="connsiteX5" fmla="*/ 1327 w 9832"/>
              <a:gd name="connsiteY5" fmla="*/ 3600 h 10000"/>
              <a:gd name="connsiteX6" fmla="*/ 0 w 9832"/>
              <a:gd name="connsiteY6" fmla="*/ 7341 h 10000"/>
              <a:gd name="connsiteX7" fmla="*/ 2607 w 9832"/>
              <a:gd name="connsiteY7" fmla="*/ 10000 h 10000"/>
              <a:gd name="connsiteX8" fmla="*/ 9826 w 9832"/>
              <a:gd name="connsiteY8" fmla="*/ 4471 h 10000"/>
              <a:gd name="connsiteX0-1" fmla="*/ 9994 w 10122"/>
              <a:gd name="connsiteY0-2" fmla="*/ 4825 h 10354"/>
              <a:gd name="connsiteX1-3" fmla="*/ 9962 w 10122"/>
              <a:gd name="connsiteY1-4" fmla="*/ 4683 h 10354"/>
              <a:gd name="connsiteX2-5" fmla="*/ 7899 w 10122"/>
              <a:gd name="connsiteY2-6" fmla="*/ 0 h 10354"/>
              <a:gd name="connsiteX3-7" fmla="*/ 5994 w 10122"/>
              <a:gd name="connsiteY3-8" fmla="*/ 1363 h 10354"/>
              <a:gd name="connsiteX4-9" fmla="*/ 1430 w 10122"/>
              <a:gd name="connsiteY4-10" fmla="*/ 3930 h 10354"/>
              <a:gd name="connsiteX5-11" fmla="*/ 1350 w 10122"/>
              <a:gd name="connsiteY5-12" fmla="*/ 3954 h 10354"/>
              <a:gd name="connsiteX6-13" fmla="*/ 0 w 10122"/>
              <a:gd name="connsiteY6-14" fmla="*/ 7695 h 10354"/>
              <a:gd name="connsiteX7-15" fmla="*/ 2652 w 10122"/>
              <a:gd name="connsiteY7-16" fmla="*/ 10354 h 10354"/>
              <a:gd name="connsiteX8-17" fmla="*/ 9994 w 10122"/>
              <a:gd name="connsiteY8-18" fmla="*/ 4825 h 10354"/>
              <a:gd name="connsiteX0-19" fmla="*/ 9994 w 10122"/>
              <a:gd name="connsiteY0-20" fmla="*/ 4825 h 10354"/>
              <a:gd name="connsiteX1-21" fmla="*/ 9962 w 10122"/>
              <a:gd name="connsiteY1-22" fmla="*/ 4683 h 10354"/>
              <a:gd name="connsiteX2-23" fmla="*/ 7899 w 10122"/>
              <a:gd name="connsiteY2-24" fmla="*/ 0 h 10354"/>
              <a:gd name="connsiteX3-25" fmla="*/ 6623 w 10122"/>
              <a:gd name="connsiteY3-26" fmla="*/ 1758 h 10354"/>
              <a:gd name="connsiteX4-27" fmla="*/ 1430 w 10122"/>
              <a:gd name="connsiteY4-28" fmla="*/ 3930 h 10354"/>
              <a:gd name="connsiteX5-29" fmla="*/ 1350 w 10122"/>
              <a:gd name="connsiteY5-30" fmla="*/ 3954 h 10354"/>
              <a:gd name="connsiteX6-31" fmla="*/ 0 w 10122"/>
              <a:gd name="connsiteY6-32" fmla="*/ 7695 h 10354"/>
              <a:gd name="connsiteX7-33" fmla="*/ 2652 w 10122"/>
              <a:gd name="connsiteY7-34" fmla="*/ 10354 h 10354"/>
              <a:gd name="connsiteX8-35" fmla="*/ 9994 w 10122"/>
              <a:gd name="connsiteY8-36" fmla="*/ 4825 h 10354"/>
              <a:gd name="connsiteX0-37" fmla="*/ 10036 w 10164"/>
              <a:gd name="connsiteY0-38" fmla="*/ 4825 h 10354"/>
              <a:gd name="connsiteX1-39" fmla="*/ 10004 w 10164"/>
              <a:gd name="connsiteY1-40" fmla="*/ 4683 h 10354"/>
              <a:gd name="connsiteX2-41" fmla="*/ 7941 w 10164"/>
              <a:gd name="connsiteY2-42" fmla="*/ 0 h 10354"/>
              <a:gd name="connsiteX3-43" fmla="*/ 6665 w 10164"/>
              <a:gd name="connsiteY3-44" fmla="*/ 1758 h 10354"/>
              <a:gd name="connsiteX4-45" fmla="*/ 1472 w 10164"/>
              <a:gd name="connsiteY4-46" fmla="*/ 3930 h 10354"/>
              <a:gd name="connsiteX5-47" fmla="*/ 42 w 10164"/>
              <a:gd name="connsiteY5-48" fmla="*/ 7695 h 10354"/>
              <a:gd name="connsiteX6-49" fmla="*/ 2694 w 10164"/>
              <a:gd name="connsiteY6-50" fmla="*/ 10354 h 10354"/>
              <a:gd name="connsiteX7-51" fmla="*/ 10036 w 10164"/>
              <a:gd name="connsiteY7-52" fmla="*/ 4825 h 10354"/>
              <a:gd name="connsiteX0-53" fmla="*/ 8862 w 8990"/>
              <a:gd name="connsiteY0-54" fmla="*/ 4825 h 10354"/>
              <a:gd name="connsiteX1-55" fmla="*/ 8830 w 8990"/>
              <a:gd name="connsiteY1-56" fmla="*/ 4683 h 10354"/>
              <a:gd name="connsiteX2-57" fmla="*/ 6767 w 8990"/>
              <a:gd name="connsiteY2-58" fmla="*/ 0 h 10354"/>
              <a:gd name="connsiteX3-59" fmla="*/ 5491 w 8990"/>
              <a:gd name="connsiteY3-60" fmla="*/ 1758 h 10354"/>
              <a:gd name="connsiteX4-61" fmla="*/ 298 w 8990"/>
              <a:gd name="connsiteY4-62" fmla="*/ 3930 h 10354"/>
              <a:gd name="connsiteX5-63" fmla="*/ 1520 w 8990"/>
              <a:gd name="connsiteY5-64" fmla="*/ 10354 h 10354"/>
              <a:gd name="connsiteX6-65" fmla="*/ 8862 w 8990"/>
              <a:gd name="connsiteY6-66" fmla="*/ 4825 h 10354"/>
              <a:gd name="connsiteX0-67" fmla="*/ 8232 w 8373"/>
              <a:gd name="connsiteY0-68" fmla="*/ 4660 h 10000"/>
              <a:gd name="connsiteX1-69" fmla="*/ 8196 w 8373"/>
              <a:gd name="connsiteY1-70" fmla="*/ 4523 h 10000"/>
              <a:gd name="connsiteX2-71" fmla="*/ 5901 w 8373"/>
              <a:gd name="connsiteY2-72" fmla="*/ 0 h 10000"/>
              <a:gd name="connsiteX3-73" fmla="*/ 4482 w 8373"/>
              <a:gd name="connsiteY3-74" fmla="*/ 1698 h 10000"/>
              <a:gd name="connsiteX4-75" fmla="*/ 65 w 8373"/>
              <a:gd name="connsiteY4-76" fmla="*/ 10000 h 10000"/>
              <a:gd name="connsiteX5-77" fmla="*/ 8232 w 8373"/>
              <a:gd name="connsiteY5-78" fmla="*/ 4660 h 10000"/>
              <a:gd name="connsiteX0-79" fmla="*/ 9818 w 9987"/>
              <a:gd name="connsiteY0-80" fmla="*/ 4660 h 8928"/>
              <a:gd name="connsiteX1-81" fmla="*/ 9775 w 9987"/>
              <a:gd name="connsiteY1-82" fmla="*/ 4523 h 8928"/>
              <a:gd name="connsiteX2-83" fmla="*/ 7034 w 9987"/>
              <a:gd name="connsiteY2-84" fmla="*/ 0 h 8928"/>
              <a:gd name="connsiteX3-85" fmla="*/ 5339 w 9987"/>
              <a:gd name="connsiteY3-86" fmla="*/ 1698 h 8928"/>
              <a:gd name="connsiteX4-87" fmla="*/ 78 w 9987"/>
              <a:gd name="connsiteY4-88" fmla="*/ 8928 h 8928"/>
              <a:gd name="connsiteX5-89" fmla="*/ 9818 w 9987"/>
              <a:gd name="connsiteY5-90" fmla="*/ 4660 h 8928"/>
              <a:gd name="connsiteX0-91" fmla="*/ 4902 w 5487"/>
              <a:gd name="connsiteY0-92" fmla="*/ 5220 h 8159"/>
              <a:gd name="connsiteX1-93" fmla="*/ 4859 w 5487"/>
              <a:gd name="connsiteY1-94" fmla="*/ 5066 h 8159"/>
              <a:gd name="connsiteX2-95" fmla="*/ 2114 w 5487"/>
              <a:gd name="connsiteY2-96" fmla="*/ 0 h 8159"/>
              <a:gd name="connsiteX3-97" fmla="*/ 417 w 5487"/>
              <a:gd name="connsiteY3-98" fmla="*/ 1902 h 8159"/>
              <a:gd name="connsiteX4-99" fmla="*/ 1569 w 5487"/>
              <a:gd name="connsiteY4-100" fmla="*/ 8159 h 8159"/>
              <a:gd name="connsiteX5-101" fmla="*/ 4902 w 5487"/>
              <a:gd name="connsiteY5-102" fmla="*/ 5220 h 8159"/>
              <a:gd name="connsiteX0-103" fmla="*/ 8933 w 9241"/>
              <a:gd name="connsiteY0-104" fmla="*/ 6398 h 10000"/>
              <a:gd name="connsiteX1-105" fmla="*/ 8854 w 9241"/>
              <a:gd name="connsiteY1-106" fmla="*/ 6209 h 10000"/>
              <a:gd name="connsiteX2-107" fmla="*/ 3852 w 9241"/>
              <a:gd name="connsiteY2-108" fmla="*/ 0 h 10000"/>
              <a:gd name="connsiteX3-109" fmla="*/ 759 w 9241"/>
              <a:gd name="connsiteY3-110" fmla="*/ 2331 h 10000"/>
              <a:gd name="connsiteX4-111" fmla="*/ 2858 w 9241"/>
              <a:gd name="connsiteY4-112" fmla="*/ 10000 h 10000"/>
              <a:gd name="connsiteX5-113" fmla="*/ 8933 w 9241"/>
              <a:gd name="connsiteY5-114" fmla="*/ 6398 h 10000"/>
              <a:gd name="connsiteX0-115" fmla="*/ 9667 w 10000"/>
              <a:gd name="connsiteY0-116" fmla="*/ 6398 h 10000"/>
              <a:gd name="connsiteX1-117" fmla="*/ 9581 w 10000"/>
              <a:gd name="connsiteY1-118" fmla="*/ 6209 h 10000"/>
              <a:gd name="connsiteX2-119" fmla="*/ 4168 w 10000"/>
              <a:gd name="connsiteY2-120" fmla="*/ 0 h 10000"/>
              <a:gd name="connsiteX3-121" fmla="*/ 821 w 10000"/>
              <a:gd name="connsiteY3-122" fmla="*/ 2331 h 10000"/>
              <a:gd name="connsiteX4-123" fmla="*/ 3093 w 10000"/>
              <a:gd name="connsiteY4-124" fmla="*/ 10000 h 10000"/>
              <a:gd name="connsiteX5-125" fmla="*/ 9667 w 10000"/>
              <a:gd name="connsiteY5-126" fmla="*/ 6398 h 10000"/>
              <a:gd name="connsiteX0-127" fmla="*/ 9692 w 10025"/>
              <a:gd name="connsiteY0-128" fmla="*/ 6398 h 10096"/>
              <a:gd name="connsiteX1-129" fmla="*/ 9606 w 10025"/>
              <a:gd name="connsiteY1-130" fmla="*/ 6209 h 10096"/>
              <a:gd name="connsiteX2-131" fmla="*/ 4193 w 10025"/>
              <a:gd name="connsiteY2-132" fmla="*/ 0 h 10096"/>
              <a:gd name="connsiteX3-133" fmla="*/ 846 w 10025"/>
              <a:gd name="connsiteY3-134" fmla="*/ 2331 h 10096"/>
              <a:gd name="connsiteX4-135" fmla="*/ 2964 w 10025"/>
              <a:gd name="connsiteY4-136" fmla="*/ 10096 h 10096"/>
              <a:gd name="connsiteX5-137" fmla="*/ 9692 w 10025"/>
              <a:gd name="connsiteY5-138" fmla="*/ 6398 h 10096"/>
              <a:gd name="connsiteX0-139" fmla="*/ 9692 w 10025"/>
              <a:gd name="connsiteY0-140" fmla="*/ 6398 h 10096"/>
              <a:gd name="connsiteX1-141" fmla="*/ 9606 w 10025"/>
              <a:gd name="connsiteY1-142" fmla="*/ 6209 h 10096"/>
              <a:gd name="connsiteX2-143" fmla="*/ 4193 w 10025"/>
              <a:gd name="connsiteY2-144" fmla="*/ 0 h 10096"/>
              <a:gd name="connsiteX3-145" fmla="*/ 846 w 10025"/>
              <a:gd name="connsiteY3-146" fmla="*/ 2331 h 10096"/>
              <a:gd name="connsiteX4-147" fmla="*/ 2964 w 10025"/>
              <a:gd name="connsiteY4-148" fmla="*/ 10096 h 10096"/>
              <a:gd name="connsiteX5-149" fmla="*/ 9692 w 10025"/>
              <a:gd name="connsiteY5-150" fmla="*/ 6398 h 10096"/>
              <a:gd name="connsiteX0-151" fmla="*/ 10314 w 10647"/>
              <a:gd name="connsiteY0-152" fmla="*/ 6398 h 10096"/>
              <a:gd name="connsiteX1-153" fmla="*/ 10228 w 10647"/>
              <a:gd name="connsiteY1-154" fmla="*/ 6209 h 10096"/>
              <a:gd name="connsiteX2-155" fmla="*/ 4815 w 10647"/>
              <a:gd name="connsiteY2-156" fmla="*/ 0 h 10096"/>
              <a:gd name="connsiteX3-157" fmla="*/ 736 w 10647"/>
              <a:gd name="connsiteY3-158" fmla="*/ 2495 h 10096"/>
              <a:gd name="connsiteX4-159" fmla="*/ 3586 w 10647"/>
              <a:gd name="connsiteY4-160" fmla="*/ 10096 h 10096"/>
              <a:gd name="connsiteX5-161" fmla="*/ 10314 w 10647"/>
              <a:gd name="connsiteY5-162" fmla="*/ 6398 h 10096"/>
              <a:gd name="connsiteX0-163" fmla="*/ 9931 w 10264"/>
              <a:gd name="connsiteY0-164" fmla="*/ 6398 h 10096"/>
              <a:gd name="connsiteX1-165" fmla="*/ 9845 w 10264"/>
              <a:gd name="connsiteY1-166" fmla="*/ 6209 h 10096"/>
              <a:gd name="connsiteX2-167" fmla="*/ 4432 w 10264"/>
              <a:gd name="connsiteY2-168" fmla="*/ 0 h 10096"/>
              <a:gd name="connsiteX3-169" fmla="*/ 353 w 10264"/>
              <a:gd name="connsiteY3-170" fmla="*/ 2495 h 10096"/>
              <a:gd name="connsiteX4-171" fmla="*/ 3203 w 10264"/>
              <a:gd name="connsiteY4-172" fmla="*/ 10096 h 10096"/>
              <a:gd name="connsiteX5-173" fmla="*/ 9931 w 10264"/>
              <a:gd name="connsiteY5-174" fmla="*/ 6398 h 10096"/>
              <a:gd name="connsiteX0-175" fmla="*/ 10571 w 10904"/>
              <a:gd name="connsiteY0-176" fmla="*/ 6398 h 10096"/>
              <a:gd name="connsiteX1-177" fmla="*/ 10485 w 10904"/>
              <a:gd name="connsiteY1-178" fmla="*/ 6209 h 10096"/>
              <a:gd name="connsiteX2-179" fmla="*/ 5072 w 10904"/>
              <a:gd name="connsiteY2-180" fmla="*/ 0 h 10096"/>
              <a:gd name="connsiteX3-181" fmla="*/ 993 w 10904"/>
              <a:gd name="connsiteY3-182" fmla="*/ 2495 h 10096"/>
              <a:gd name="connsiteX4-183" fmla="*/ 3843 w 10904"/>
              <a:gd name="connsiteY4-184" fmla="*/ 10096 h 10096"/>
              <a:gd name="connsiteX5-185" fmla="*/ 10571 w 10904"/>
              <a:gd name="connsiteY5-186" fmla="*/ 6398 h 10096"/>
              <a:gd name="connsiteX0-187" fmla="*/ 11005 w 11338"/>
              <a:gd name="connsiteY0-188" fmla="*/ 6398 h 10096"/>
              <a:gd name="connsiteX1-189" fmla="*/ 10919 w 11338"/>
              <a:gd name="connsiteY1-190" fmla="*/ 6209 h 10096"/>
              <a:gd name="connsiteX2-191" fmla="*/ 5506 w 11338"/>
              <a:gd name="connsiteY2-192" fmla="*/ 0 h 10096"/>
              <a:gd name="connsiteX3-193" fmla="*/ 1427 w 11338"/>
              <a:gd name="connsiteY3-194" fmla="*/ 2495 h 10096"/>
              <a:gd name="connsiteX4-195" fmla="*/ 4277 w 11338"/>
              <a:gd name="connsiteY4-196" fmla="*/ 10096 h 10096"/>
              <a:gd name="connsiteX5-197" fmla="*/ 11005 w 11338"/>
              <a:gd name="connsiteY5-198" fmla="*/ 6398 h 10096"/>
              <a:gd name="connsiteX0-199" fmla="*/ 11005 w 11338"/>
              <a:gd name="connsiteY0-200" fmla="*/ 6398 h 10096"/>
              <a:gd name="connsiteX1-201" fmla="*/ 10919 w 11338"/>
              <a:gd name="connsiteY1-202" fmla="*/ 6209 h 10096"/>
              <a:gd name="connsiteX2-203" fmla="*/ 5506 w 11338"/>
              <a:gd name="connsiteY2-204" fmla="*/ 0 h 10096"/>
              <a:gd name="connsiteX3-205" fmla="*/ 1427 w 11338"/>
              <a:gd name="connsiteY3-206" fmla="*/ 2495 h 10096"/>
              <a:gd name="connsiteX4-207" fmla="*/ 4277 w 11338"/>
              <a:gd name="connsiteY4-208" fmla="*/ 10096 h 10096"/>
              <a:gd name="connsiteX5-209" fmla="*/ 11005 w 11338"/>
              <a:gd name="connsiteY5-210" fmla="*/ 6398 h 10096"/>
              <a:gd name="connsiteX0-211" fmla="*/ 11094 w 11427"/>
              <a:gd name="connsiteY0-212" fmla="*/ 6398 h 10696"/>
              <a:gd name="connsiteX1-213" fmla="*/ 11008 w 11427"/>
              <a:gd name="connsiteY1-214" fmla="*/ 6209 h 10696"/>
              <a:gd name="connsiteX2-215" fmla="*/ 5595 w 11427"/>
              <a:gd name="connsiteY2-216" fmla="*/ 0 h 10696"/>
              <a:gd name="connsiteX3-217" fmla="*/ 1516 w 11427"/>
              <a:gd name="connsiteY3-218" fmla="*/ 2495 h 10696"/>
              <a:gd name="connsiteX4-219" fmla="*/ 3869 w 11427"/>
              <a:gd name="connsiteY4-220" fmla="*/ 10696 h 10696"/>
              <a:gd name="connsiteX5-221" fmla="*/ 11094 w 11427"/>
              <a:gd name="connsiteY5-222" fmla="*/ 6398 h 10696"/>
              <a:gd name="connsiteX0-223" fmla="*/ 11094 w 11655"/>
              <a:gd name="connsiteY0-224" fmla="*/ 5139 h 9437"/>
              <a:gd name="connsiteX1-225" fmla="*/ 11008 w 11655"/>
              <a:gd name="connsiteY1-226" fmla="*/ 4950 h 9437"/>
              <a:gd name="connsiteX2-227" fmla="*/ 2523 w 11655"/>
              <a:gd name="connsiteY2-228" fmla="*/ 0 h 9437"/>
              <a:gd name="connsiteX3-229" fmla="*/ 1516 w 11655"/>
              <a:gd name="connsiteY3-230" fmla="*/ 1236 h 9437"/>
              <a:gd name="connsiteX4-231" fmla="*/ 3869 w 11655"/>
              <a:gd name="connsiteY4-232" fmla="*/ 9437 h 9437"/>
              <a:gd name="connsiteX5-233" fmla="*/ 11094 w 11655"/>
              <a:gd name="connsiteY5-234" fmla="*/ 5139 h 9437"/>
              <a:gd name="connsiteX0-235" fmla="*/ 9519 w 10000"/>
              <a:gd name="connsiteY0-236" fmla="*/ 5446 h 10000"/>
              <a:gd name="connsiteX1-237" fmla="*/ 9445 w 10000"/>
              <a:gd name="connsiteY1-238" fmla="*/ 5245 h 10000"/>
              <a:gd name="connsiteX2-239" fmla="*/ 2165 w 10000"/>
              <a:gd name="connsiteY2-240" fmla="*/ 0 h 10000"/>
              <a:gd name="connsiteX3-241" fmla="*/ 1301 w 10000"/>
              <a:gd name="connsiteY3-242" fmla="*/ 1310 h 10000"/>
              <a:gd name="connsiteX4-243" fmla="*/ 3320 w 10000"/>
              <a:gd name="connsiteY4-244" fmla="*/ 10000 h 10000"/>
              <a:gd name="connsiteX5-245" fmla="*/ 9519 w 10000"/>
              <a:gd name="connsiteY5-246" fmla="*/ 5446 h 10000"/>
              <a:gd name="connsiteX0-247" fmla="*/ 9519 w 10468"/>
              <a:gd name="connsiteY0-248" fmla="*/ 5446 h 10000"/>
              <a:gd name="connsiteX1-249" fmla="*/ 9445 w 10468"/>
              <a:gd name="connsiteY1-250" fmla="*/ 5245 h 10000"/>
              <a:gd name="connsiteX2-251" fmla="*/ 2165 w 10468"/>
              <a:gd name="connsiteY2-252" fmla="*/ 0 h 10000"/>
              <a:gd name="connsiteX3-253" fmla="*/ 1301 w 10468"/>
              <a:gd name="connsiteY3-254" fmla="*/ 1310 h 10000"/>
              <a:gd name="connsiteX4-255" fmla="*/ 3320 w 10468"/>
              <a:gd name="connsiteY4-256" fmla="*/ 10000 h 10000"/>
              <a:gd name="connsiteX5-257" fmla="*/ 9519 w 10468"/>
              <a:gd name="connsiteY5-258" fmla="*/ 5446 h 10000"/>
              <a:gd name="connsiteX0-259" fmla="*/ 9519 w 9753"/>
              <a:gd name="connsiteY0-260" fmla="*/ 5446 h 10000"/>
              <a:gd name="connsiteX1-261" fmla="*/ 9445 w 9753"/>
              <a:gd name="connsiteY1-262" fmla="*/ 5245 h 10000"/>
              <a:gd name="connsiteX2-263" fmla="*/ 2165 w 9753"/>
              <a:gd name="connsiteY2-264" fmla="*/ 0 h 10000"/>
              <a:gd name="connsiteX3-265" fmla="*/ 1301 w 9753"/>
              <a:gd name="connsiteY3-266" fmla="*/ 1310 h 10000"/>
              <a:gd name="connsiteX4-267" fmla="*/ 3320 w 9753"/>
              <a:gd name="connsiteY4-268" fmla="*/ 10000 h 10000"/>
              <a:gd name="connsiteX5-269" fmla="*/ 9519 w 9753"/>
              <a:gd name="connsiteY5-270" fmla="*/ 5446 h 10000"/>
              <a:gd name="connsiteX0-271" fmla="*/ 9760 w 10054"/>
              <a:gd name="connsiteY0-272" fmla="*/ 5446 h 10000"/>
              <a:gd name="connsiteX1-273" fmla="*/ 9684 w 10054"/>
              <a:gd name="connsiteY1-274" fmla="*/ 5245 h 10000"/>
              <a:gd name="connsiteX2-275" fmla="*/ 2220 w 10054"/>
              <a:gd name="connsiteY2-276" fmla="*/ 0 h 10000"/>
              <a:gd name="connsiteX3-277" fmla="*/ 1334 w 10054"/>
              <a:gd name="connsiteY3-278" fmla="*/ 1310 h 10000"/>
              <a:gd name="connsiteX4-279" fmla="*/ 3404 w 10054"/>
              <a:gd name="connsiteY4-280" fmla="*/ 10000 h 10000"/>
              <a:gd name="connsiteX5-281" fmla="*/ 9760 w 10054"/>
              <a:gd name="connsiteY5-282" fmla="*/ 5446 h 10000"/>
              <a:gd name="connsiteX0-283" fmla="*/ 9760 w 10054"/>
              <a:gd name="connsiteY0-284" fmla="*/ 5446 h 10000"/>
              <a:gd name="connsiteX1-285" fmla="*/ 9684 w 10054"/>
              <a:gd name="connsiteY1-286" fmla="*/ 5245 h 10000"/>
              <a:gd name="connsiteX2-287" fmla="*/ 2220 w 10054"/>
              <a:gd name="connsiteY2-288" fmla="*/ 0 h 10000"/>
              <a:gd name="connsiteX3-289" fmla="*/ 1334 w 10054"/>
              <a:gd name="connsiteY3-290" fmla="*/ 1310 h 10000"/>
              <a:gd name="connsiteX4-291" fmla="*/ 3404 w 10054"/>
              <a:gd name="connsiteY4-292" fmla="*/ 10000 h 10000"/>
              <a:gd name="connsiteX5-293" fmla="*/ 9760 w 10054"/>
              <a:gd name="connsiteY5-294" fmla="*/ 5446 h 10000"/>
              <a:gd name="connsiteX0-295" fmla="*/ 9760 w 11571"/>
              <a:gd name="connsiteY0-296" fmla="*/ 5446 h 10000"/>
              <a:gd name="connsiteX1-297" fmla="*/ 9684 w 11571"/>
              <a:gd name="connsiteY1-298" fmla="*/ 5245 h 10000"/>
              <a:gd name="connsiteX2-299" fmla="*/ 2220 w 11571"/>
              <a:gd name="connsiteY2-300" fmla="*/ 0 h 10000"/>
              <a:gd name="connsiteX3-301" fmla="*/ 1334 w 11571"/>
              <a:gd name="connsiteY3-302" fmla="*/ 1310 h 10000"/>
              <a:gd name="connsiteX4-303" fmla="*/ 3404 w 11571"/>
              <a:gd name="connsiteY4-304" fmla="*/ 10000 h 10000"/>
              <a:gd name="connsiteX5-305" fmla="*/ 9760 w 11571"/>
              <a:gd name="connsiteY5-306" fmla="*/ 5446 h 10000"/>
              <a:gd name="connsiteX0-307" fmla="*/ 3404 w 9689"/>
              <a:gd name="connsiteY0-308" fmla="*/ 10000 h 10076"/>
              <a:gd name="connsiteX1-309" fmla="*/ 9684 w 9689"/>
              <a:gd name="connsiteY1-310" fmla="*/ 5245 h 10076"/>
              <a:gd name="connsiteX2-311" fmla="*/ 2220 w 9689"/>
              <a:gd name="connsiteY2-312" fmla="*/ 0 h 10076"/>
              <a:gd name="connsiteX3-313" fmla="*/ 1334 w 9689"/>
              <a:gd name="connsiteY3-314" fmla="*/ 1310 h 10076"/>
              <a:gd name="connsiteX4-315" fmla="*/ 3404 w 9689"/>
              <a:gd name="connsiteY4-316" fmla="*/ 10000 h 10076"/>
              <a:gd name="connsiteX0-317" fmla="*/ 3513 w 10000"/>
              <a:gd name="connsiteY0-318" fmla="*/ 9925 h 10000"/>
              <a:gd name="connsiteX1-319" fmla="*/ 9995 w 10000"/>
              <a:gd name="connsiteY1-320" fmla="*/ 5205 h 10000"/>
              <a:gd name="connsiteX2-321" fmla="*/ 2291 w 10000"/>
              <a:gd name="connsiteY2-322" fmla="*/ 0 h 10000"/>
              <a:gd name="connsiteX3-323" fmla="*/ 1377 w 10000"/>
              <a:gd name="connsiteY3-324" fmla="*/ 1300 h 10000"/>
              <a:gd name="connsiteX4-325" fmla="*/ 3513 w 10000"/>
              <a:gd name="connsiteY4-326" fmla="*/ 9925 h 10000"/>
              <a:gd name="connsiteX0-327" fmla="*/ 3513 w 9995"/>
              <a:gd name="connsiteY0-328" fmla="*/ 9925 h 10139"/>
              <a:gd name="connsiteX1-329" fmla="*/ 9995 w 9995"/>
              <a:gd name="connsiteY1-330" fmla="*/ 5205 h 10139"/>
              <a:gd name="connsiteX2-331" fmla="*/ 2291 w 9995"/>
              <a:gd name="connsiteY2-332" fmla="*/ 0 h 10139"/>
              <a:gd name="connsiteX3-333" fmla="*/ 1377 w 9995"/>
              <a:gd name="connsiteY3-334" fmla="*/ 1300 h 10139"/>
              <a:gd name="connsiteX4-335" fmla="*/ 3513 w 9995"/>
              <a:gd name="connsiteY4-336" fmla="*/ 9925 h 10139"/>
              <a:gd name="connsiteX0-337" fmla="*/ 3515 w 10000"/>
              <a:gd name="connsiteY0-338" fmla="*/ 9789 h 10481"/>
              <a:gd name="connsiteX1-339" fmla="*/ 10000 w 10000"/>
              <a:gd name="connsiteY1-340" fmla="*/ 5134 h 10481"/>
              <a:gd name="connsiteX2-341" fmla="*/ 2292 w 10000"/>
              <a:gd name="connsiteY2-342" fmla="*/ 0 h 10481"/>
              <a:gd name="connsiteX3-343" fmla="*/ 1378 w 10000"/>
              <a:gd name="connsiteY3-344" fmla="*/ 1282 h 10481"/>
              <a:gd name="connsiteX4-345" fmla="*/ 3515 w 10000"/>
              <a:gd name="connsiteY4-346" fmla="*/ 9789 h 10481"/>
              <a:gd name="connsiteX0-347" fmla="*/ 3555 w 10040"/>
              <a:gd name="connsiteY0-348" fmla="*/ 9789 h 10481"/>
              <a:gd name="connsiteX1-349" fmla="*/ 10040 w 10040"/>
              <a:gd name="connsiteY1-350" fmla="*/ 5134 h 10481"/>
              <a:gd name="connsiteX2-351" fmla="*/ 2332 w 10040"/>
              <a:gd name="connsiteY2-352" fmla="*/ 0 h 10481"/>
              <a:gd name="connsiteX3-353" fmla="*/ 1369 w 10040"/>
              <a:gd name="connsiteY3-354" fmla="*/ 1968 h 10481"/>
              <a:gd name="connsiteX4-355" fmla="*/ 3555 w 10040"/>
              <a:gd name="connsiteY4-356" fmla="*/ 9789 h 10481"/>
              <a:gd name="connsiteX0-357" fmla="*/ 3555 w 10040"/>
              <a:gd name="connsiteY0-358" fmla="*/ 9789 h 10481"/>
              <a:gd name="connsiteX1-359" fmla="*/ 10040 w 10040"/>
              <a:gd name="connsiteY1-360" fmla="*/ 5134 h 10481"/>
              <a:gd name="connsiteX2-361" fmla="*/ 2332 w 10040"/>
              <a:gd name="connsiteY2-362" fmla="*/ 0 h 10481"/>
              <a:gd name="connsiteX3-363" fmla="*/ 1369 w 10040"/>
              <a:gd name="connsiteY3-364" fmla="*/ 1968 h 10481"/>
              <a:gd name="connsiteX4-365" fmla="*/ 3555 w 10040"/>
              <a:gd name="connsiteY4-366" fmla="*/ 9789 h 10481"/>
              <a:gd name="connsiteX0-367" fmla="*/ 3555 w 10040"/>
              <a:gd name="connsiteY0-368" fmla="*/ 9789 h 10481"/>
              <a:gd name="connsiteX1-369" fmla="*/ 10040 w 10040"/>
              <a:gd name="connsiteY1-370" fmla="*/ 5134 h 10481"/>
              <a:gd name="connsiteX2-371" fmla="*/ 2332 w 10040"/>
              <a:gd name="connsiteY2-372" fmla="*/ 0 h 10481"/>
              <a:gd name="connsiteX3-373" fmla="*/ 1369 w 10040"/>
              <a:gd name="connsiteY3-374" fmla="*/ 1968 h 10481"/>
              <a:gd name="connsiteX4-375" fmla="*/ 3555 w 10040"/>
              <a:gd name="connsiteY4-376" fmla="*/ 9789 h 10481"/>
              <a:gd name="connsiteX0-377" fmla="*/ 3227 w 9712"/>
              <a:gd name="connsiteY0-378" fmla="*/ 9789 h 10481"/>
              <a:gd name="connsiteX1-379" fmla="*/ 9712 w 9712"/>
              <a:gd name="connsiteY1-380" fmla="*/ 5134 h 10481"/>
              <a:gd name="connsiteX2-381" fmla="*/ 2004 w 9712"/>
              <a:gd name="connsiteY2-382" fmla="*/ 0 h 10481"/>
              <a:gd name="connsiteX3-383" fmla="*/ 1041 w 9712"/>
              <a:gd name="connsiteY3-384" fmla="*/ 1968 h 10481"/>
              <a:gd name="connsiteX4-385" fmla="*/ 3227 w 9712"/>
              <a:gd name="connsiteY4-386" fmla="*/ 9789 h 10481"/>
              <a:gd name="connsiteX0-387" fmla="*/ 3323 w 10160"/>
              <a:gd name="connsiteY0-388" fmla="*/ 9340 h 9934"/>
              <a:gd name="connsiteX1-389" fmla="*/ 10160 w 10160"/>
              <a:gd name="connsiteY1-390" fmla="*/ 4462 h 9934"/>
              <a:gd name="connsiteX2-391" fmla="*/ 2063 w 10160"/>
              <a:gd name="connsiteY2-392" fmla="*/ 0 h 9934"/>
              <a:gd name="connsiteX3-393" fmla="*/ 1072 w 10160"/>
              <a:gd name="connsiteY3-394" fmla="*/ 1878 h 9934"/>
              <a:gd name="connsiteX4-395" fmla="*/ 3323 w 10160"/>
              <a:gd name="connsiteY4-396" fmla="*/ 9340 h 9934"/>
              <a:gd name="connsiteX0-397" fmla="*/ 3271 w 9943"/>
              <a:gd name="connsiteY0-398" fmla="*/ 9402 h 10019"/>
              <a:gd name="connsiteX1-399" fmla="*/ 9943 w 9943"/>
              <a:gd name="connsiteY1-400" fmla="*/ 4626 h 10019"/>
              <a:gd name="connsiteX2-401" fmla="*/ 2031 w 9943"/>
              <a:gd name="connsiteY2-402" fmla="*/ 0 h 10019"/>
              <a:gd name="connsiteX3-403" fmla="*/ 1055 w 9943"/>
              <a:gd name="connsiteY3-404" fmla="*/ 1890 h 10019"/>
              <a:gd name="connsiteX4-405" fmla="*/ 3271 w 9943"/>
              <a:gd name="connsiteY4-406" fmla="*/ 9402 h 10019"/>
              <a:gd name="connsiteX0-407" fmla="*/ 3290 w 10000"/>
              <a:gd name="connsiteY0-408" fmla="*/ 9384 h 10000"/>
              <a:gd name="connsiteX1-409" fmla="*/ 10000 w 10000"/>
              <a:gd name="connsiteY1-410" fmla="*/ 4617 h 10000"/>
              <a:gd name="connsiteX2-411" fmla="*/ 2043 w 10000"/>
              <a:gd name="connsiteY2-412" fmla="*/ 0 h 10000"/>
              <a:gd name="connsiteX3-413" fmla="*/ 1061 w 10000"/>
              <a:gd name="connsiteY3-414" fmla="*/ 1886 h 10000"/>
              <a:gd name="connsiteX4-415" fmla="*/ 3290 w 10000"/>
              <a:gd name="connsiteY4-416" fmla="*/ 9384 h 10000"/>
              <a:gd name="connsiteX0-417" fmla="*/ 3290 w 10000"/>
              <a:gd name="connsiteY0-418" fmla="*/ 9404 h 10020"/>
              <a:gd name="connsiteX1-419" fmla="*/ 10000 w 10000"/>
              <a:gd name="connsiteY1-420" fmla="*/ 4637 h 10020"/>
              <a:gd name="connsiteX2-421" fmla="*/ 2138 w 10000"/>
              <a:gd name="connsiteY2-422" fmla="*/ 0 h 10020"/>
              <a:gd name="connsiteX3-423" fmla="*/ 1061 w 10000"/>
              <a:gd name="connsiteY3-424" fmla="*/ 1906 h 10020"/>
              <a:gd name="connsiteX4-425" fmla="*/ 3290 w 10000"/>
              <a:gd name="connsiteY4-426" fmla="*/ 9404 h 10020"/>
              <a:gd name="connsiteX0-427" fmla="*/ 3290 w 10000"/>
              <a:gd name="connsiteY0-428" fmla="*/ 9404 h 10020"/>
              <a:gd name="connsiteX1-429" fmla="*/ 10000 w 10000"/>
              <a:gd name="connsiteY1-430" fmla="*/ 4637 h 10020"/>
              <a:gd name="connsiteX2-431" fmla="*/ 2138 w 10000"/>
              <a:gd name="connsiteY2-432" fmla="*/ 0 h 10020"/>
              <a:gd name="connsiteX3-433" fmla="*/ 1061 w 10000"/>
              <a:gd name="connsiteY3-434" fmla="*/ 1906 h 10020"/>
              <a:gd name="connsiteX4-435" fmla="*/ 3290 w 10000"/>
              <a:gd name="connsiteY4-436" fmla="*/ 9404 h 10020"/>
              <a:gd name="connsiteX0-437" fmla="*/ 3645 w 10355"/>
              <a:gd name="connsiteY0-438" fmla="*/ 9815 h 10431"/>
              <a:gd name="connsiteX1-439" fmla="*/ 10355 w 10355"/>
              <a:gd name="connsiteY1-440" fmla="*/ 5048 h 10431"/>
              <a:gd name="connsiteX2-441" fmla="*/ 2493 w 10355"/>
              <a:gd name="connsiteY2-442" fmla="*/ 411 h 10431"/>
              <a:gd name="connsiteX3-443" fmla="*/ 1416 w 10355"/>
              <a:gd name="connsiteY3-444" fmla="*/ 2317 h 10431"/>
              <a:gd name="connsiteX4-445" fmla="*/ 3645 w 10355"/>
              <a:gd name="connsiteY4-446" fmla="*/ 9815 h 10431"/>
              <a:gd name="connsiteX0-447" fmla="*/ 3290 w 10000"/>
              <a:gd name="connsiteY0-448" fmla="*/ 9404 h 10020"/>
              <a:gd name="connsiteX1-449" fmla="*/ 10000 w 10000"/>
              <a:gd name="connsiteY1-450" fmla="*/ 4637 h 10020"/>
              <a:gd name="connsiteX2-451" fmla="*/ 2138 w 10000"/>
              <a:gd name="connsiteY2-452" fmla="*/ 0 h 10020"/>
              <a:gd name="connsiteX3-453" fmla="*/ 1061 w 10000"/>
              <a:gd name="connsiteY3-454" fmla="*/ 1906 h 10020"/>
              <a:gd name="connsiteX4-455" fmla="*/ 3290 w 10000"/>
              <a:gd name="connsiteY4-456" fmla="*/ 9404 h 10020"/>
              <a:gd name="connsiteX0-457" fmla="*/ 3290 w 10105"/>
              <a:gd name="connsiteY0-458" fmla="*/ 9404 h 9856"/>
              <a:gd name="connsiteX1-459" fmla="*/ 10000 w 10105"/>
              <a:gd name="connsiteY1-460" fmla="*/ 4637 h 9856"/>
              <a:gd name="connsiteX2-461" fmla="*/ 2138 w 10105"/>
              <a:gd name="connsiteY2-462" fmla="*/ 0 h 9856"/>
              <a:gd name="connsiteX3-463" fmla="*/ 1061 w 10105"/>
              <a:gd name="connsiteY3-464" fmla="*/ 1906 h 9856"/>
              <a:gd name="connsiteX4-465" fmla="*/ 3290 w 10105"/>
              <a:gd name="connsiteY4-466" fmla="*/ 9404 h 9856"/>
              <a:gd name="connsiteX0-467" fmla="*/ 3256 w 10000"/>
              <a:gd name="connsiteY0-468" fmla="*/ 9606 h 10065"/>
              <a:gd name="connsiteX1-469" fmla="*/ 9896 w 10000"/>
              <a:gd name="connsiteY1-470" fmla="*/ 4770 h 10065"/>
              <a:gd name="connsiteX2-471" fmla="*/ 2162 w 10000"/>
              <a:gd name="connsiteY2-472" fmla="*/ 0 h 10065"/>
              <a:gd name="connsiteX3-473" fmla="*/ 1050 w 10000"/>
              <a:gd name="connsiteY3-474" fmla="*/ 1999 h 10065"/>
              <a:gd name="connsiteX4-475" fmla="*/ 3256 w 10000"/>
              <a:gd name="connsiteY4-476" fmla="*/ 9606 h 10065"/>
              <a:gd name="connsiteX0-477" fmla="*/ 3256 w 10000"/>
              <a:gd name="connsiteY0-478" fmla="*/ 9606 h 10065"/>
              <a:gd name="connsiteX1-479" fmla="*/ 9896 w 10000"/>
              <a:gd name="connsiteY1-480" fmla="*/ 4770 h 10065"/>
              <a:gd name="connsiteX2-481" fmla="*/ 2162 w 10000"/>
              <a:gd name="connsiteY2-482" fmla="*/ 0 h 10065"/>
              <a:gd name="connsiteX3-483" fmla="*/ 1050 w 10000"/>
              <a:gd name="connsiteY3-484" fmla="*/ 1999 h 10065"/>
              <a:gd name="connsiteX4-485" fmla="*/ 3256 w 10000"/>
              <a:gd name="connsiteY4-486" fmla="*/ 9606 h 10065"/>
              <a:gd name="connsiteX0-487" fmla="*/ 3256 w 9950"/>
              <a:gd name="connsiteY0-488" fmla="*/ 9606 h 10052"/>
              <a:gd name="connsiteX1-489" fmla="*/ 9845 w 9950"/>
              <a:gd name="connsiteY1-490" fmla="*/ 4617 h 10052"/>
              <a:gd name="connsiteX2-491" fmla="*/ 2162 w 9950"/>
              <a:gd name="connsiteY2-492" fmla="*/ 0 h 10052"/>
              <a:gd name="connsiteX3-493" fmla="*/ 1050 w 9950"/>
              <a:gd name="connsiteY3-494" fmla="*/ 1999 h 10052"/>
              <a:gd name="connsiteX4-495" fmla="*/ 3256 w 9950"/>
              <a:gd name="connsiteY4-496" fmla="*/ 9606 h 10052"/>
              <a:gd name="connsiteX0-497" fmla="*/ 3272 w 9894"/>
              <a:gd name="connsiteY0-498" fmla="*/ 9556 h 10079"/>
              <a:gd name="connsiteX1-499" fmla="*/ 9894 w 9894"/>
              <a:gd name="connsiteY1-500" fmla="*/ 4593 h 10079"/>
              <a:gd name="connsiteX2-501" fmla="*/ 2173 w 9894"/>
              <a:gd name="connsiteY2-502" fmla="*/ 0 h 10079"/>
              <a:gd name="connsiteX3-503" fmla="*/ 1055 w 9894"/>
              <a:gd name="connsiteY3-504" fmla="*/ 1989 h 10079"/>
              <a:gd name="connsiteX4-505" fmla="*/ 3272 w 9894"/>
              <a:gd name="connsiteY4-506" fmla="*/ 9556 h 10079"/>
              <a:gd name="connsiteX0-507" fmla="*/ 3307 w 9988"/>
              <a:gd name="connsiteY0-508" fmla="*/ 9481 h 10019"/>
              <a:gd name="connsiteX1-509" fmla="*/ 9988 w 9988"/>
              <a:gd name="connsiteY1-510" fmla="*/ 4722 h 10019"/>
              <a:gd name="connsiteX2-511" fmla="*/ 2196 w 9988"/>
              <a:gd name="connsiteY2-512" fmla="*/ 0 h 10019"/>
              <a:gd name="connsiteX3-513" fmla="*/ 1066 w 9988"/>
              <a:gd name="connsiteY3-514" fmla="*/ 1973 h 10019"/>
              <a:gd name="connsiteX4-515" fmla="*/ 3307 w 9988"/>
              <a:gd name="connsiteY4-516" fmla="*/ 9481 h 10019"/>
              <a:gd name="connsiteX0-517" fmla="*/ 3311 w 10000"/>
              <a:gd name="connsiteY0-518" fmla="*/ 9463 h 10000"/>
              <a:gd name="connsiteX1-519" fmla="*/ 10000 w 10000"/>
              <a:gd name="connsiteY1-520" fmla="*/ 4713 h 10000"/>
              <a:gd name="connsiteX2-521" fmla="*/ 2199 w 10000"/>
              <a:gd name="connsiteY2-522" fmla="*/ 0 h 10000"/>
              <a:gd name="connsiteX3-523" fmla="*/ 1067 w 10000"/>
              <a:gd name="connsiteY3-524" fmla="*/ 1969 h 10000"/>
              <a:gd name="connsiteX4-525" fmla="*/ 3311 w 10000"/>
              <a:gd name="connsiteY4-526" fmla="*/ 9463 h 10000"/>
              <a:gd name="connsiteX0-527" fmla="*/ 3311 w 10000"/>
              <a:gd name="connsiteY0-528" fmla="*/ 9463 h 10000"/>
              <a:gd name="connsiteX1-529" fmla="*/ 10000 w 10000"/>
              <a:gd name="connsiteY1-530" fmla="*/ 4713 h 10000"/>
              <a:gd name="connsiteX2-531" fmla="*/ 2199 w 10000"/>
              <a:gd name="connsiteY2-532" fmla="*/ 0 h 10000"/>
              <a:gd name="connsiteX3-533" fmla="*/ 1067 w 10000"/>
              <a:gd name="connsiteY3-534" fmla="*/ 1969 h 10000"/>
              <a:gd name="connsiteX4-535" fmla="*/ 3311 w 10000"/>
              <a:gd name="connsiteY4-536" fmla="*/ 9463 h 10000"/>
              <a:gd name="connsiteX0-537" fmla="*/ 3311 w 10062"/>
              <a:gd name="connsiteY0-538" fmla="*/ 9463 h 9867"/>
              <a:gd name="connsiteX1-539" fmla="*/ 10000 w 10062"/>
              <a:gd name="connsiteY1-540" fmla="*/ 4713 h 9867"/>
              <a:gd name="connsiteX2-541" fmla="*/ 2199 w 10062"/>
              <a:gd name="connsiteY2-542" fmla="*/ 0 h 9867"/>
              <a:gd name="connsiteX3-543" fmla="*/ 1067 w 10062"/>
              <a:gd name="connsiteY3-544" fmla="*/ 1969 h 9867"/>
              <a:gd name="connsiteX4-545" fmla="*/ 3311 w 10062"/>
              <a:gd name="connsiteY4-546" fmla="*/ 9463 h 9867"/>
              <a:gd name="connsiteX0-547" fmla="*/ 3291 w 10010"/>
              <a:gd name="connsiteY0-548" fmla="*/ 9591 h 10172"/>
              <a:gd name="connsiteX1-549" fmla="*/ 9938 w 10010"/>
              <a:gd name="connsiteY1-550" fmla="*/ 4777 h 10172"/>
              <a:gd name="connsiteX2-551" fmla="*/ 2185 w 10010"/>
              <a:gd name="connsiteY2-552" fmla="*/ 0 h 10172"/>
              <a:gd name="connsiteX3-553" fmla="*/ 1060 w 10010"/>
              <a:gd name="connsiteY3-554" fmla="*/ 1996 h 10172"/>
              <a:gd name="connsiteX4-555" fmla="*/ 3291 w 10010"/>
              <a:gd name="connsiteY4-556" fmla="*/ 9591 h 10172"/>
              <a:gd name="connsiteX0-557" fmla="*/ 3291 w 9946"/>
              <a:gd name="connsiteY0-558" fmla="*/ 9591 h 10185"/>
              <a:gd name="connsiteX1-559" fmla="*/ 9938 w 9946"/>
              <a:gd name="connsiteY1-560" fmla="*/ 4777 h 10185"/>
              <a:gd name="connsiteX2-561" fmla="*/ 2185 w 9946"/>
              <a:gd name="connsiteY2-562" fmla="*/ 0 h 10185"/>
              <a:gd name="connsiteX3-563" fmla="*/ 1060 w 9946"/>
              <a:gd name="connsiteY3-564" fmla="*/ 1996 h 10185"/>
              <a:gd name="connsiteX4-565" fmla="*/ 3291 w 9946"/>
              <a:gd name="connsiteY4-566" fmla="*/ 9591 h 10185"/>
              <a:gd name="connsiteX0-567" fmla="*/ 3309 w 10056"/>
              <a:gd name="connsiteY0-568" fmla="*/ 9417 h 9976"/>
              <a:gd name="connsiteX1-569" fmla="*/ 9992 w 10056"/>
              <a:gd name="connsiteY1-570" fmla="*/ 4690 h 9976"/>
              <a:gd name="connsiteX2-571" fmla="*/ 2197 w 10056"/>
              <a:gd name="connsiteY2-572" fmla="*/ 0 h 9976"/>
              <a:gd name="connsiteX3-573" fmla="*/ 1066 w 10056"/>
              <a:gd name="connsiteY3-574" fmla="*/ 1960 h 9976"/>
              <a:gd name="connsiteX4-575" fmla="*/ 3309 w 10056"/>
              <a:gd name="connsiteY4-576" fmla="*/ 9417 h 9976"/>
              <a:gd name="connsiteX0-577" fmla="*/ 3291 w 9766"/>
              <a:gd name="connsiteY0-578" fmla="*/ 9440 h 9969"/>
              <a:gd name="connsiteX1-579" fmla="*/ 9700 w 9766"/>
              <a:gd name="connsiteY1-580" fmla="*/ 4307 h 9969"/>
              <a:gd name="connsiteX2-581" fmla="*/ 2185 w 9766"/>
              <a:gd name="connsiteY2-582" fmla="*/ 0 h 9969"/>
              <a:gd name="connsiteX3-583" fmla="*/ 1060 w 9766"/>
              <a:gd name="connsiteY3-584" fmla="*/ 1965 h 9969"/>
              <a:gd name="connsiteX4-585" fmla="*/ 3291 w 9766"/>
              <a:gd name="connsiteY4-586" fmla="*/ 9440 h 9969"/>
              <a:gd name="connsiteX0-587" fmla="*/ 3370 w 10000"/>
              <a:gd name="connsiteY0-588" fmla="*/ 9469 h 9999"/>
              <a:gd name="connsiteX1-589" fmla="*/ 9932 w 10000"/>
              <a:gd name="connsiteY1-590" fmla="*/ 4320 h 9999"/>
              <a:gd name="connsiteX2-591" fmla="*/ 2237 w 10000"/>
              <a:gd name="connsiteY2-592" fmla="*/ 0 h 9999"/>
              <a:gd name="connsiteX3-593" fmla="*/ 1085 w 10000"/>
              <a:gd name="connsiteY3-594" fmla="*/ 1971 h 9999"/>
              <a:gd name="connsiteX4-595" fmla="*/ 3370 w 10000"/>
              <a:gd name="connsiteY4-596" fmla="*/ 9469 h 9999"/>
              <a:gd name="connsiteX0-597" fmla="*/ 3370 w 10168"/>
              <a:gd name="connsiteY0-598" fmla="*/ 9470 h 10011"/>
              <a:gd name="connsiteX1-599" fmla="*/ 9932 w 10168"/>
              <a:gd name="connsiteY1-600" fmla="*/ 4320 h 10011"/>
              <a:gd name="connsiteX2-601" fmla="*/ 2237 w 10168"/>
              <a:gd name="connsiteY2-602" fmla="*/ 0 h 10011"/>
              <a:gd name="connsiteX3-603" fmla="*/ 1085 w 10168"/>
              <a:gd name="connsiteY3-604" fmla="*/ 1971 h 10011"/>
              <a:gd name="connsiteX4-605" fmla="*/ 3370 w 10168"/>
              <a:gd name="connsiteY4-606" fmla="*/ 9470 h 10011"/>
              <a:gd name="connsiteX0-607" fmla="*/ 3370 w 10129"/>
              <a:gd name="connsiteY0-608" fmla="*/ 9470 h 10011"/>
              <a:gd name="connsiteX1-609" fmla="*/ 9932 w 10129"/>
              <a:gd name="connsiteY1-610" fmla="*/ 4320 h 10011"/>
              <a:gd name="connsiteX2-611" fmla="*/ 2237 w 10129"/>
              <a:gd name="connsiteY2-612" fmla="*/ 0 h 10011"/>
              <a:gd name="connsiteX3-613" fmla="*/ 1085 w 10129"/>
              <a:gd name="connsiteY3-614" fmla="*/ 1971 h 10011"/>
              <a:gd name="connsiteX4-615" fmla="*/ 3370 w 10129"/>
              <a:gd name="connsiteY4-616" fmla="*/ 9470 h 10011"/>
              <a:gd name="connsiteX0-617" fmla="*/ 3370 w 10129"/>
              <a:gd name="connsiteY0-618" fmla="*/ 9470 h 10011"/>
              <a:gd name="connsiteX1-619" fmla="*/ 9932 w 10129"/>
              <a:gd name="connsiteY1-620" fmla="*/ 4320 h 10011"/>
              <a:gd name="connsiteX2-621" fmla="*/ 2237 w 10129"/>
              <a:gd name="connsiteY2-622" fmla="*/ 0 h 10011"/>
              <a:gd name="connsiteX3-623" fmla="*/ 1085 w 10129"/>
              <a:gd name="connsiteY3-624" fmla="*/ 1971 h 10011"/>
              <a:gd name="connsiteX4-625" fmla="*/ 3370 w 10129"/>
              <a:gd name="connsiteY4-626" fmla="*/ 9470 h 10011"/>
              <a:gd name="connsiteX0-627" fmla="*/ 3370 w 10129"/>
              <a:gd name="connsiteY0-628" fmla="*/ 9470 h 10011"/>
              <a:gd name="connsiteX1-629" fmla="*/ 9932 w 10129"/>
              <a:gd name="connsiteY1-630" fmla="*/ 4320 h 10011"/>
              <a:gd name="connsiteX2-631" fmla="*/ 2237 w 10129"/>
              <a:gd name="connsiteY2-632" fmla="*/ 0 h 10011"/>
              <a:gd name="connsiteX3-633" fmla="*/ 1085 w 10129"/>
              <a:gd name="connsiteY3-634" fmla="*/ 1971 h 10011"/>
              <a:gd name="connsiteX4-635" fmla="*/ 3370 w 10129"/>
              <a:gd name="connsiteY4-636" fmla="*/ 9470 h 10011"/>
              <a:gd name="connsiteX0-637" fmla="*/ 3370 w 10129"/>
              <a:gd name="connsiteY0-638" fmla="*/ 9470 h 10011"/>
              <a:gd name="connsiteX1-639" fmla="*/ 9932 w 10129"/>
              <a:gd name="connsiteY1-640" fmla="*/ 4320 h 10011"/>
              <a:gd name="connsiteX2-641" fmla="*/ 2237 w 10129"/>
              <a:gd name="connsiteY2-642" fmla="*/ 0 h 10011"/>
              <a:gd name="connsiteX3-643" fmla="*/ 1085 w 10129"/>
              <a:gd name="connsiteY3-644" fmla="*/ 1971 h 10011"/>
              <a:gd name="connsiteX4-645" fmla="*/ 3370 w 10129"/>
              <a:gd name="connsiteY4-646" fmla="*/ 9470 h 100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29" h="10011">
                <a:moveTo>
                  <a:pt x="3370" y="9470"/>
                </a:moveTo>
                <a:cubicBezTo>
                  <a:pt x="5699" y="11680"/>
                  <a:pt x="11242" y="6563"/>
                  <a:pt x="9932" y="4320"/>
                </a:cubicBezTo>
                <a:cubicBezTo>
                  <a:pt x="8868" y="3560"/>
                  <a:pt x="7107" y="1780"/>
                  <a:pt x="2237" y="0"/>
                </a:cubicBezTo>
                <a:cubicBezTo>
                  <a:pt x="2201" y="1396"/>
                  <a:pt x="1468" y="1580"/>
                  <a:pt x="1085" y="1971"/>
                </a:cubicBezTo>
                <a:cubicBezTo>
                  <a:pt x="-1860" y="4358"/>
                  <a:pt x="1968" y="8795"/>
                  <a:pt x="3370" y="9470"/>
                </a:cubicBezTo>
                <a:close/>
              </a:path>
            </a:pathLst>
          </a:custGeom>
          <a:gradFill flip="none" rotWithShape="1">
            <a:gsLst>
              <a:gs pos="89000">
                <a:sysClr val="window" lastClr="FFFFFF"/>
              </a:gs>
              <a:gs pos="59000">
                <a:sysClr val="window" lastClr="FFFFFF">
                  <a:alpha val="0"/>
                </a:sys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54" name="文本框 578"/>
          <p:cNvSpPr txBox="1"/>
          <p:nvPr/>
        </p:nvSpPr>
        <p:spPr>
          <a:xfrm rot="20933407">
            <a:off x="6102851" y="3119997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effectLst>
                  <a:outerShdw blurRad="25400" dist="25400" dir="5400000" algn="t" rotWithShape="0">
                    <a:prstClr val="black">
                      <a:alpha val="40000"/>
                    </a:prstClr>
                  </a:outerShdw>
                </a:effectLst>
                <a:latin typeface="字魂70号-灵悦黑体"/>
                <a:ea typeface="字魂59号-创粗黑" panose="00000500000000000000"/>
                <a:cs typeface="+mn-ea"/>
                <a:sym typeface="+mn-lt"/>
              </a:rPr>
              <a:t>02</a:t>
            </a:r>
            <a:endParaRPr lang="zh-CN" altLang="en-US" sz="7200" dirty="0"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55" name="文本框 579"/>
          <p:cNvSpPr txBox="1"/>
          <p:nvPr/>
        </p:nvSpPr>
        <p:spPr>
          <a:xfrm rot="21243214">
            <a:off x="5497375" y="4537408"/>
            <a:ext cx="13805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prstClr val="white"/>
                </a:solidFill>
                <a:effectLst>
                  <a:outerShdw blurRad="25400" dist="25400" dir="5400000" algn="t" rotWithShape="0">
                    <a:prstClr val="black">
                      <a:alpha val="40000"/>
                    </a:prstClr>
                  </a:outerShdw>
                </a:effectLst>
                <a:latin typeface="字魂70号-灵悦黑体"/>
                <a:ea typeface="字魂59号-创粗黑" panose="00000500000000000000"/>
                <a:cs typeface="+mn-ea"/>
                <a:sym typeface="+mn-lt"/>
              </a:rPr>
              <a:t>03</a:t>
            </a:r>
            <a:endParaRPr lang="zh-CN" altLang="en-US" sz="7200" dirty="0">
              <a:solidFill>
                <a:prstClr val="white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156" name="文本框 580"/>
          <p:cNvSpPr txBox="1"/>
          <p:nvPr/>
        </p:nvSpPr>
        <p:spPr>
          <a:xfrm rot="21342031">
            <a:off x="4908577" y="213181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effectLst>
                  <a:outerShdw blurRad="25400" dist="25400" dir="5400000" algn="t" rotWithShape="0">
                    <a:prstClr val="black">
                      <a:alpha val="40000"/>
                    </a:prstClr>
                  </a:outerShdw>
                </a:effectLst>
                <a:latin typeface="字魂70号-灵悦黑体"/>
                <a:ea typeface="字魂59号-创粗黑" panose="00000500000000000000"/>
                <a:cs typeface="+mn-ea"/>
                <a:sym typeface="+mn-lt"/>
              </a:rPr>
              <a:t>01</a:t>
            </a:r>
            <a:endParaRPr lang="zh-CN" altLang="en-US" sz="7200" dirty="0"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04359" y="3649332"/>
            <a:ext cx="1210588" cy="707886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挑战</a:t>
            </a:r>
          </a:p>
        </p:txBody>
      </p:sp>
      <p:sp>
        <p:nvSpPr>
          <p:cNvPr id="3" name="矩形 2"/>
          <p:cNvSpPr/>
          <p:nvPr/>
        </p:nvSpPr>
        <p:spPr>
          <a:xfrm>
            <a:off x="182331" y="3031792"/>
            <a:ext cx="4139202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全寿命周期运营投入是建设的</a:t>
            </a:r>
            <a:r>
              <a:rPr lang="en-US" altLang="zh-CN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3-4</a:t>
            </a: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倍；</a:t>
            </a:r>
            <a:endParaRPr lang="en-US" altLang="zh-CN" sz="15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开源和节流要有新思路和新举措。</a:t>
            </a:r>
          </a:p>
        </p:txBody>
      </p:sp>
      <p:sp>
        <p:nvSpPr>
          <p:cNvPr id="158" name="文本框 940"/>
          <p:cNvSpPr txBox="1"/>
          <p:nvPr/>
        </p:nvSpPr>
        <p:spPr>
          <a:xfrm>
            <a:off x="8022411" y="1606373"/>
            <a:ext cx="445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科技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地铁升级转型</a:t>
            </a:r>
          </a:p>
        </p:txBody>
      </p:sp>
      <p:sp>
        <p:nvSpPr>
          <p:cNvPr id="159" name="矩形 158"/>
          <p:cNvSpPr/>
          <p:nvPr/>
        </p:nvSpPr>
        <p:spPr>
          <a:xfrm>
            <a:off x="7807778" y="2395029"/>
            <a:ext cx="4600665" cy="899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新技术的应用融合，产业互联网推动行业创新；</a:t>
            </a:r>
          </a:p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数字化转型，信息化加速、工业化融合；</a:t>
            </a:r>
          </a:p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装备技术保安全</a:t>
            </a:r>
            <a:r>
              <a:rPr lang="zh-CN" altLang="en-US" sz="15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15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0" name="文本框 940"/>
          <p:cNvSpPr txBox="1"/>
          <p:nvPr/>
        </p:nvSpPr>
        <p:spPr>
          <a:xfrm>
            <a:off x="8417126" y="3701646"/>
            <a:ext cx="3827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中国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制造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2025</a:t>
            </a:r>
          </a:p>
        </p:txBody>
      </p:sp>
      <p:sp>
        <p:nvSpPr>
          <p:cNvPr id="161" name="矩形 160"/>
          <p:cNvSpPr/>
          <p:nvPr/>
        </p:nvSpPr>
        <p:spPr>
          <a:xfrm>
            <a:off x="8246110" y="4189095"/>
            <a:ext cx="414337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世界政治、经济形势不稳定、不确定因素</a:t>
            </a:r>
          </a:p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部分核心关键部件、技术、元器件被垄断，容易受制于人。</a:t>
            </a:r>
          </a:p>
          <a:p>
            <a:pPr marL="285750" lvl="0" indent="-285750" algn="just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zh-CN" altLang="en-US" sz="15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产学研用，本土民族品牌发展。</a:t>
            </a:r>
          </a:p>
        </p:txBody>
      </p:sp>
      <p:sp>
        <p:nvSpPr>
          <p:cNvPr id="157" name="Freeform 452"/>
          <p:cNvSpPr/>
          <p:nvPr/>
        </p:nvSpPr>
        <p:spPr bwMode="auto">
          <a:xfrm rot="16974538">
            <a:off x="4285899" y="2100152"/>
            <a:ext cx="1760929" cy="1989815"/>
          </a:xfrm>
          <a:custGeom>
            <a:avLst/>
            <a:gdLst>
              <a:gd name="T0" fmla="*/ 622 w 633"/>
              <a:gd name="T1" fmla="*/ 190 h 425"/>
              <a:gd name="T2" fmla="*/ 620 w 633"/>
              <a:gd name="T3" fmla="*/ 184 h 425"/>
              <a:gd name="T4" fmla="*/ 470 w 633"/>
              <a:gd name="T5" fmla="*/ 0 h 425"/>
              <a:gd name="T6" fmla="*/ 471 w 633"/>
              <a:gd name="T7" fmla="*/ 4 h 425"/>
              <a:gd name="T8" fmla="*/ 89 w 633"/>
              <a:gd name="T9" fmla="*/ 152 h 425"/>
              <a:gd name="T10" fmla="*/ 84 w 633"/>
              <a:gd name="T11" fmla="*/ 153 h 425"/>
              <a:gd name="T12" fmla="*/ 0 w 633"/>
              <a:gd name="T13" fmla="*/ 312 h 425"/>
              <a:gd name="T14" fmla="*/ 165 w 633"/>
              <a:gd name="T15" fmla="*/ 425 h 425"/>
              <a:gd name="T16" fmla="*/ 622 w 633"/>
              <a:gd name="T17" fmla="*/ 190 h 425"/>
              <a:gd name="connsiteX0" fmla="*/ 9826 w 9832"/>
              <a:gd name="connsiteY0" fmla="*/ 4471 h 10000"/>
              <a:gd name="connsiteX1" fmla="*/ 9795 w 9832"/>
              <a:gd name="connsiteY1" fmla="*/ 4329 h 10000"/>
              <a:gd name="connsiteX2" fmla="*/ 7425 w 9832"/>
              <a:gd name="connsiteY2" fmla="*/ 0 h 10000"/>
              <a:gd name="connsiteX3" fmla="*/ 5893 w 9832"/>
              <a:gd name="connsiteY3" fmla="*/ 1009 h 10000"/>
              <a:gd name="connsiteX4" fmla="*/ 1406 w 9832"/>
              <a:gd name="connsiteY4" fmla="*/ 3576 h 10000"/>
              <a:gd name="connsiteX5" fmla="*/ 1327 w 9832"/>
              <a:gd name="connsiteY5" fmla="*/ 3600 h 10000"/>
              <a:gd name="connsiteX6" fmla="*/ 0 w 9832"/>
              <a:gd name="connsiteY6" fmla="*/ 7341 h 10000"/>
              <a:gd name="connsiteX7" fmla="*/ 2607 w 9832"/>
              <a:gd name="connsiteY7" fmla="*/ 10000 h 10000"/>
              <a:gd name="connsiteX8" fmla="*/ 9826 w 9832"/>
              <a:gd name="connsiteY8" fmla="*/ 4471 h 10000"/>
              <a:gd name="connsiteX0-1" fmla="*/ 9994 w 10122"/>
              <a:gd name="connsiteY0-2" fmla="*/ 4825 h 10354"/>
              <a:gd name="connsiteX1-3" fmla="*/ 9962 w 10122"/>
              <a:gd name="connsiteY1-4" fmla="*/ 4683 h 10354"/>
              <a:gd name="connsiteX2-5" fmla="*/ 7899 w 10122"/>
              <a:gd name="connsiteY2-6" fmla="*/ 0 h 10354"/>
              <a:gd name="connsiteX3-7" fmla="*/ 5994 w 10122"/>
              <a:gd name="connsiteY3-8" fmla="*/ 1363 h 10354"/>
              <a:gd name="connsiteX4-9" fmla="*/ 1430 w 10122"/>
              <a:gd name="connsiteY4-10" fmla="*/ 3930 h 10354"/>
              <a:gd name="connsiteX5-11" fmla="*/ 1350 w 10122"/>
              <a:gd name="connsiteY5-12" fmla="*/ 3954 h 10354"/>
              <a:gd name="connsiteX6-13" fmla="*/ 0 w 10122"/>
              <a:gd name="connsiteY6-14" fmla="*/ 7695 h 10354"/>
              <a:gd name="connsiteX7-15" fmla="*/ 2652 w 10122"/>
              <a:gd name="connsiteY7-16" fmla="*/ 10354 h 10354"/>
              <a:gd name="connsiteX8-17" fmla="*/ 9994 w 10122"/>
              <a:gd name="connsiteY8-18" fmla="*/ 4825 h 10354"/>
              <a:gd name="connsiteX0-19" fmla="*/ 9994 w 10122"/>
              <a:gd name="connsiteY0-20" fmla="*/ 4825 h 10354"/>
              <a:gd name="connsiteX1-21" fmla="*/ 9962 w 10122"/>
              <a:gd name="connsiteY1-22" fmla="*/ 4683 h 10354"/>
              <a:gd name="connsiteX2-23" fmla="*/ 7899 w 10122"/>
              <a:gd name="connsiteY2-24" fmla="*/ 0 h 10354"/>
              <a:gd name="connsiteX3-25" fmla="*/ 6623 w 10122"/>
              <a:gd name="connsiteY3-26" fmla="*/ 1758 h 10354"/>
              <a:gd name="connsiteX4-27" fmla="*/ 1430 w 10122"/>
              <a:gd name="connsiteY4-28" fmla="*/ 3930 h 10354"/>
              <a:gd name="connsiteX5-29" fmla="*/ 1350 w 10122"/>
              <a:gd name="connsiteY5-30" fmla="*/ 3954 h 10354"/>
              <a:gd name="connsiteX6-31" fmla="*/ 0 w 10122"/>
              <a:gd name="connsiteY6-32" fmla="*/ 7695 h 10354"/>
              <a:gd name="connsiteX7-33" fmla="*/ 2652 w 10122"/>
              <a:gd name="connsiteY7-34" fmla="*/ 10354 h 10354"/>
              <a:gd name="connsiteX8-35" fmla="*/ 9994 w 10122"/>
              <a:gd name="connsiteY8-36" fmla="*/ 4825 h 10354"/>
              <a:gd name="connsiteX0-37" fmla="*/ 10036 w 10164"/>
              <a:gd name="connsiteY0-38" fmla="*/ 4825 h 10354"/>
              <a:gd name="connsiteX1-39" fmla="*/ 10004 w 10164"/>
              <a:gd name="connsiteY1-40" fmla="*/ 4683 h 10354"/>
              <a:gd name="connsiteX2-41" fmla="*/ 7941 w 10164"/>
              <a:gd name="connsiteY2-42" fmla="*/ 0 h 10354"/>
              <a:gd name="connsiteX3-43" fmla="*/ 6665 w 10164"/>
              <a:gd name="connsiteY3-44" fmla="*/ 1758 h 10354"/>
              <a:gd name="connsiteX4-45" fmla="*/ 1472 w 10164"/>
              <a:gd name="connsiteY4-46" fmla="*/ 3930 h 10354"/>
              <a:gd name="connsiteX5-47" fmla="*/ 42 w 10164"/>
              <a:gd name="connsiteY5-48" fmla="*/ 7695 h 10354"/>
              <a:gd name="connsiteX6-49" fmla="*/ 2694 w 10164"/>
              <a:gd name="connsiteY6-50" fmla="*/ 10354 h 10354"/>
              <a:gd name="connsiteX7-51" fmla="*/ 10036 w 10164"/>
              <a:gd name="connsiteY7-52" fmla="*/ 4825 h 10354"/>
              <a:gd name="connsiteX0-53" fmla="*/ 8862 w 8990"/>
              <a:gd name="connsiteY0-54" fmla="*/ 4825 h 10354"/>
              <a:gd name="connsiteX1-55" fmla="*/ 8830 w 8990"/>
              <a:gd name="connsiteY1-56" fmla="*/ 4683 h 10354"/>
              <a:gd name="connsiteX2-57" fmla="*/ 6767 w 8990"/>
              <a:gd name="connsiteY2-58" fmla="*/ 0 h 10354"/>
              <a:gd name="connsiteX3-59" fmla="*/ 5491 w 8990"/>
              <a:gd name="connsiteY3-60" fmla="*/ 1758 h 10354"/>
              <a:gd name="connsiteX4-61" fmla="*/ 298 w 8990"/>
              <a:gd name="connsiteY4-62" fmla="*/ 3930 h 10354"/>
              <a:gd name="connsiteX5-63" fmla="*/ 1520 w 8990"/>
              <a:gd name="connsiteY5-64" fmla="*/ 10354 h 10354"/>
              <a:gd name="connsiteX6-65" fmla="*/ 8862 w 8990"/>
              <a:gd name="connsiteY6-66" fmla="*/ 4825 h 10354"/>
              <a:gd name="connsiteX0-67" fmla="*/ 8232 w 8373"/>
              <a:gd name="connsiteY0-68" fmla="*/ 4660 h 10000"/>
              <a:gd name="connsiteX1-69" fmla="*/ 8196 w 8373"/>
              <a:gd name="connsiteY1-70" fmla="*/ 4523 h 10000"/>
              <a:gd name="connsiteX2-71" fmla="*/ 5901 w 8373"/>
              <a:gd name="connsiteY2-72" fmla="*/ 0 h 10000"/>
              <a:gd name="connsiteX3-73" fmla="*/ 4482 w 8373"/>
              <a:gd name="connsiteY3-74" fmla="*/ 1698 h 10000"/>
              <a:gd name="connsiteX4-75" fmla="*/ 65 w 8373"/>
              <a:gd name="connsiteY4-76" fmla="*/ 10000 h 10000"/>
              <a:gd name="connsiteX5-77" fmla="*/ 8232 w 8373"/>
              <a:gd name="connsiteY5-78" fmla="*/ 4660 h 10000"/>
              <a:gd name="connsiteX0-79" fmla="*/ 9818 w 9987"/>
              <a:gd name="connsiteY0-80" fmla="*/ 4660 h 8928"/>
              <a:gd name="connsiteX1-81" fmla="*/ 9775 w 9987"/>
              <a:gd name="connsiteY1-82" fmla="*/ 4523 h 8928"/>
              <a:gd name="connsiteX2-83" fmla="*/ 7034 w 9987"/>
              <a:gd name="connsiteY2-84" fmla="*/ 0 h 8928"/>
              <a:gd name="connsiteX3-85" fmla="*/ 5339 w 9987"/>
              <a:gd name="connsiteY3-86" fmla="*/ 1698 h 8928"/>
              <a:gd name="connsiteX4-87" fmla="*/ 78 w 9987"/>
              <a:gd name="connsiteY4-88" fmla="*/ 8928 h 8928"/>
              <a:gd name="connsiteX5-89" fmla="*/ 9818 w 9987"/>
              <a:gd name="connsiteY5-90" fmla="*/ 4660 h 8928"/>
              <a:gd name="connsiteX0-91" fmla="*/ 4902 w 5487"/>
              <a:gd name="connsiteY0-92" fmla="*/ 5220 h 8159"/>
              <a:gd name="connsiteX1-93" fmla="*/ 4859 w 5487"/>
              <a:gd name="connsiteY1-94" fmla="*/ 5066 h 8159"/>
              <a:gd name="connsiteX2-95" fmla="*/ 2114 w 5487"/>
              <a:gd name="connsiteY2-96" fmla="*/ 0 h 8159"/>
              <a:gd name="connsiteX3-97" fmla="*/ 417 w 5487"/>
              <a:gd name="connsiteY3-98" fmla="*/ 1902 h 8159"/>
              <a:gd name="connsiteX4-99" fmla="*/ 1569 w 5487"/>
              <a:gd name="connsiteY4-100" fmla="*/ 8159 h 8159"/>
              <a:gd name="connsiteX5-101" fmla="*/ 4902 w 5487"/>
              <a:gd name="connsiteY5-102" fmla="*/ 5220 h 8159"/>
              <a:gd name="connsiteX0-103" fmla="*/ 8933 w 9241"/>
              <a:gd name="connsiteY0-104" fmla="*/ 6398 h 10000"/>
              <a:gd name="connsiteX1-105" fmla="*/ 8854 w 9241"/>
              <a:gd name="connsiteY1-106" fmla="*/ 6209 h 10000"/>
              <a:gd name="connsiteX2-107" fmla="*/ 3852 w 9241"/>
              <a:gd name="connsiteY2-108" fmla="*/ 0 h 10000"/>
              <a:gd name="connsiteX3-109" fmla="*/ 759 w 9241"/>
              <a:gd name="connsiteY3-110" fmla="*/ 2331 h 10000"/>
              <a:gd name="connsiteX4-111" fmla="*/ 2858 w 9241"/>
              <a:gd name="connsiteY4-112" fmla="*/ 10000 h 10000"/>
              <a:gd name="connsiteX5-113" fmla="*/ 8933 w 9241"/>
              <a:gd name="connsiteY5-114" fmla="*/ 6398 h 10000"/>
              <a:gd name="connsiteX0-115" fmla="*/ 9667 w 10000"/>
              <a:gd name="connsiteY0-116" fmla="*/ 6398 h 10000"/>
              <a:gd name="connsiteX1-117" fmla="*/ 9581 w 10000"/>
              <a:gd name="connsiteY1-118" fmla="*/ 6209 h 10000"/>
              <a:gd name="connsiteX2-119" fmla="*/ 4168 w 10000"/>
              <a:gd name="connsiteY2-120" fmla="*/ 0 h 10000"/>
              <a:gd name="connsiteX3-121" fmla="*/ 821 w 10000"/>
              <a:gd name="connsiteY3-122" fmla="*/ 2331 h 10000"/>
              <a:gd name="connsiteX4-123" fmla="*/ 3093 w 10000"/>
              <a:gd name="connsiteY4-124" fmla="*/ 10000 h 10000"/>
              <a:gd name="connsiteX5-125" fmla="*/ 9667 w 10000"/>
              <a:gd name="connsiteY5-126" fmla="*/ 6398 h 10000"/>
              <a:gd name="connsiteX0-127" fmla="*/ 9692 w 10025"/>
              <a:gd name="connsiteY0-128" fmla="*/ 6398 h 10096"/>
              <a:gd name="connsiteX1-129" fmla="*/ 9606 w 10025"/>
              <a:gd name="connsiteY1-130" fmla="*/ 6209 h 10096"/>
              <a:gd name="connsiteX2-131" fmla="*/ 4193 w 10025"/>
              <a:gd name="connsiteY2-132" fmla="*/ 0 h 10096"/>
              <a:gd name="connsiteX3-133" fmla="*/ 846 w 10025"/>
              <a:gd name="connsiteY3-134" fmla="*/ 2331 h 10096"/>
              <a:gd name="connsiteX4-135" fmla="*/ 2964 w 10025"/>
              <a:gd name="connsiteY4-136" fmla="*/ 10096 h 10096"/>
              <a:gd name="connsiteX5-137" fmla="*/ 9692 w 10025"/>
              <a:gd name="connsiteY5-138" fmla="*/ 6398 h 10096"/>
              <a:gd name="connsiteX0-139" fmla="*/ 9692 w 10025"/>
              <a:gd name="connsiteY0-140" fmla="*/ 6398 h 10096"/>
              <a:gd name="connsiteX1-141" fmla="*/ 9606 w 10025"/>
              <a:gd name="connsiteY1-142" fmla="*/ 6209 h 10096"/>
              <a:gd name="connsiteX2-143" fmla="*/ 4193 w 10025"/>
              <a:gd name="connsiteY2-144" fmla="*/ 0 h 10096"/>
              <a:gd name="connsiteX3-145" fmla="*/ 846 w 10025"/>
              <a:gd name="connsiteY3-146" fmla="*/ 2331 h 10096"/>
              <a:gd name="connsiteX4-147" fmla="*/ 2964 w 10025"/>
              <a:gd name="connsiteY4-148" fmla="*/ 10096 h 10096"/>
              <a:gd name="connsiteX5-149" fmla="*/ 9692 w 10025"/>
              <a:gd name="connsiteY5-150" fmla="*/ 6398 h 10096"/>
              <a:gd name="connsiteX0-151" fmla="*/ 10314 w 10647"/>
              <a:gd name="connsiteY0-152" fmla="*/ 6398 h 10096"/>
              <a:gd name="connsiteX1-153" fmla="*/ 10228 w 10647"/>
              <a:gd name="connsiteY1-154" fmla="*/ 6209 h 10096"/>
              <a:gd name="connsiteX2-155" fmla="*/ 4815 w 10647"/>
              <a:gd name="connsiteY2-156" fmla="*/ 0 h 10096"/>
              <a:gd name="connsiteX3-157" fmla="*/ 736 w 10647"/>
              <a:gd name="connsiteY3-158" fmla="*/ 2495 h 10096"/>
              <a:gd name="connsiteX4-159" fmla="*/ 3586 w 10647"/>
              <a:gd name="connsiteY4-160" fmla="*/ 10096 h 10096"/>
              <a:gd name="connsiteX5-161" fmla="*/ 10314 w 10647"/>
              <a:gd name="connsiteY5-162" fmla="*/ 6398 h 10096"/>
              <a:gd name="connsiteX0-163" fmla="*/ 9931 w 10264"/>
              <a:gd name="connsiteY0-164" fmla="*/ 6398 h 10096"/>
              <a:gd name="connsiteX1-165" fmla="*/ 9845 w 10264"/>
              <a:gd name="connsiteY1-166" fmla="*/ 6209 h 10096"/>
              <a:gd name="connsiteX2-167" fmla="*/ 4432 w 10264"/>
              <a:gd name="connsiteY2-168" fmla="*/ 0 h 10096"/>
              <a:gd name="connsiteX3-169" fmla="*/ 353 w 10264"/>
              <a:gd name="connsiteY3-170" fmla="*/ 2495 h 10096"/>
              <a:gd name="connsiteX4-171" fmla="*/ 3203 w 10264"/>
              <a:gd name="connsiteY4-172" fmla="*/ 10096 h 10096"/>
              <a:gd name="connsiteX5-173" fmla="*/ 9931 w 10264"/>
              <a:gd name="connsiteY5-174" fmla="*/ 6398 h 10096"/>
              <a:gd name="connsiteX0-175" fmla="*/ 10571 w 10904"/>
              <a:gd name="connsiteY0-176" fmla="*/ 6398 h 10096"/>
              <a:gd name="connsiteX1-177" fmla="*/ 10485 w 10904"/>
              <a:gd name="connsiteY1-178" fmla="*/ 6209 h 10096"/>
              <a:gd name="connsiteX2-179" fmla="*/ 5072 w 10904"/>
              <a:gd name="connsiteY2-180" fmla="*/ 0 h 10096"/>
              <a:gd name="connsiteX3-181" fmla="*/ 993 w 10904"/>
              <a:gd name="connsiteY3-182" fmla="*/ 2495 h 10096"/>
              <a:gd name="connsiteX4-183" fmla="*/ 3843 w 10904"/>
              <a:gd name="connsiteY4-184" fmla="*/ 10096 h 10096"/>
              <a:gd name="connsiteX5-185" fmla="*/ 10571 w 10904"/>
              <a:gd name="connsiteY5-186" fmla="*/ 6398 h 10096"/>
              <a:gd name="connsiteX0-187" fmla="*/ 11005 w 11338"/>
              <a:gd name="connsiteY0-188" fmla="*/ 6398 h 10096"/>
              <a:gd name="connsiteX1-189" fmla="*/ 10919 w 11338"/>
              <a:gd name="connsiteY1-190" fmla="*/ 6209 h 10096"/>
              <a:gd name="connsiteX2-191" fmla="*/ 5506 w 11338"/>
              <a:gd name="connsiteY2-192" fmla="*/ 0 h 10096"/>
              <a:gd name="connsiteX3-193" fmla="*/ 1427 w 11338"/>
              <a:gd name="connsiteY3-194" fmla="*/ 2495 h 10096"/>
              <a:gd name="connsiteX4-195" fmla="*/ 4277 w 11338"/>
              <a:gd name="connsiteY4-196" fmla="*/ 10096 h 10096"/>
              <a:gd name="connsiteX5-197" fmla="*/ 11005 w 11338"/>
              <a:gd name="connsiteY5-198" fmla="*/ 6398 h 10096"/>
              <a:gd name="connsiteX0-199" fmla="*/ 11005 w 11338"/>
              <a:gd name="connsiteY0-200" fmla="*/ 6398 h 10096"/>
              <a:gd name="connsiteX1-201" fmla="*/ 10919 w 11338"/>
              <a:gd name="connsiteY1-202" fmla="*/ 6209 h 10096"/>
              <a:gd name="connsiteX2-203" fmla="*/ 5506 w 11338"/>
              <a:gd name="connsiteY2-204" fmla="*/ 0 h 10096"/>
              <a:gd name="connsiteX3-205" fmla="*/ 1427 w 11338"/>
              <a:gd name="connsiteY3-206" fmla="*/ 2495 h 10096"/>
              <a:gd name="connsiteX4-207" fmla="*/ 4277 w 11338"/>
              <a:gd name="connsiteY4-208" fmla="*/ 10096 h 10096"/>
              <a:gd name="connsiteX5-209" fmla="*/ 11005 w 11338"/>
              <a:gd name="connsiteY5-210" fmla="*/ 6398 h 10096"/>
              <a:gd name="connsiteX0-211" fmla="*/ 11094 w 11427"/>
              <a:gd name="connsiteY0-212" fmla="*/ 6398 h 10696"/>
              <a:gd name="connsiteX1-213" fmla="*/ 11008 w 11427"/>
              <a:gd name="connsiteY1-214" fmla="*/ 6209 h 10696"/>
              <a:gd name="connsiteX2-215" fmla="*/ 5595 w 11427"/>
              <a:gd name="connsiteY2-216" fmla="*/ 0 h 10696"/>
              <a:gd name="connsiteX3-217" fmla="*/ 1516 w 11427"/>
              <a:gd name="connsiteY3-218" fmla="*/ 2495 h 10696"/>
              <a:gd name="connsiteX4-219" fmla="*/ 3869 w 11427"/>
              <a:gd name="connsiteY4-220" fmla="*/ 10696 h 10696"/>
              <a:gd name="connsiteX5-221" fmla="*/ 11094 w 11427"/>
              <a:gd name="connsiteY5-222" fmla="*/ 6398 h 10696"/>
              <a:gd name="connsiteX0-223" fmla="*/ 11094 w 11655"/>
              <a:gd name="connsiteY0-224" fmla="*/ 5139 h 9437"/>
              <a:gd name="connsiteX1-225" fmla="*/ 11008 w 11655"/>
              <a:gd name="connsiteY1-226" fmla="*/ 4950 h 9437"/>
              <a:gd name="connsiteX2-227" fmla="*/ 2523 w 11655"/>
              <a:gd name="connsiteY2-228" fmla="*/ 0 h 9437"/>
              <a:gd name="connsiteX3-229" fmla="*/ 1516 w 11655"/>
              <a:gd name="connsiteY3-230" fmla="*/ 1236 h 9437"/>
              <a:gd name="connsiteX4-231" fmla="*/ 3869 w 11655"/>
              <a:gd name="connsiteY4-232" fmla="*/ 9437 h 9437"/>
              <a:gd name="connsiteX5-233" fmla="*/ 11094 w 11655"/>
              <a:gd name="connsiteY5-234" fmla="*/ 5139 h 9437"/>
              <a:gd name="connsiteX0-235" fmla="*/ 9519 w 10000"/>
              <a:gd name="connsiteY0-236" fmla="*/ 5446 h 10000"/>
              <a:gd name="connsiteX1-237" fmla="*/ 9445 w 10000"/>
              <a:gd name="connsiteY1-238" fmla="*/ 5245 h 10000"/>
              <a:gd name="connsiteX2-239" fmla="*/ 2165 w 10000"/>
              <a:gd name="connsiteY2-240" fmla="*/ 0 h 10000"/>
              <a:gd name="connsiteX3-241" fmla="*/ 1301 w 10000"/>
              <a:gd name="connsiteY3-242" fmla="*/ 1310 h 10000"/>
              <a:gd name="connsiteX4-243" fmla="*/ 3320 w 10000"/>
              <a:gd name="connsiteY4-244" fmla="*/ 10000 h 10000"/>
              <a:gd name="connsiteX5-245" fmla="*/ 9519 w 10000"/>
              <a:gd name="connsiteY5-246" fmla="*/ 5446 h 10000"/>
              <a:gd name="connsiteX0-247" fmla="*/ 9519 w 10468"/>
              <a:gd name="connsiteY0-248" fmla="*/ 5446 h 10000"/>
              <a:gd name="connsiteX1-249" fmla="*/ 9445 w 10468"/>
              <a:gd name="connsiteY1-250" fmla="*/ 5245 h 10000"/>
              <a:gd name="connsiteX2-251" fmla="*/ 2165 w 10468"/>
              <a:gd name="connsiteY2-252" fmla="*/ 0 h 10000"/>
              <a:gd name="connsiteX3-253" fmla="*/ 1301 w 10468"/>
              <a:gd name="connsiteY3-254" fmla="*/ 1310 h 10000"/>
              <a:gd name="connsiteX4-255" fmla="*/ 3320 w 10468"/>
              <a:gd name="connsiteY4-256" fmla="*/ 10000 h 10000"/>
              <a:gd name="connsiteX5-257" fmla="*/ 9519 w 10468"/>
              <a:gd name="connsiteY5-258" fmla="*/ 5446 h 10000"/>
              <a:gd name="connsiteX0-259" fmla="*/ 9519 w 9753"/>
              <a:gd name="connsiteY0-260" fmla="*/ 5446 h 10000"/>
              <a:gd name="connsiteX1-261" fmla="*/ 9445 w 9753"/>
              <a:gd name="connsiteY1-262" fmla="*/ 5245 h 10000"/>
              <a:gd name="connsiteX2-263" fmla="*/ 2165 w 9753"/>
              <a:gd name="connsiteY2-264" fmla="*/ 0 h 10000"/>
              <a:gd name="connsiteX3-265" fmla="*/ 1301 w 9753"/>
              <a:gd name="connsiteY3-266" fmla="*/ 1310 h 10000"/>
              <a:gd name="connsiteX4-267" fmla="*/ 3320 w 9753"/>
              <a:gd name="connsiteY4-268" fmla="*/ 10000 h 10000"/>
              <a:gd name="connsiteX5-269" fmla="*/ 9519 w 9753"/>
              <a:gd name="connsiteY5-270" fmla="*/ 5446 h 10000"/>
              <a:gd name="connsiteX0-271" fmla="*/ 9760 w 10054"/>
              <a:gd name="connsiteY0-272" fmla="*/ 5446 h 10000"/>
              <a:gd name="connsiteX1-273" fmla="*/ 9684 w 10054"/>
              <a:gd name="connsiteY1-274" fmla="*/ 5245 h 10000"/>
              <a:gd name="connsiteX2-275" fmla="*/ 2220 w 10054"/>
              <a:gd name="connsiteY2-276" fmla="*/ 0 h 10000"/>
              <a:gd name="connsiteX3-277" fmla="*/ 1334 w 10054"/>
              <a:gd name="connsiteY3-278" fmla="*/ 1310 h 10000"/>
              <a:gd name="connsiteX4-279" fmla="*/ 3404 w 10054"/>
              <a:gd name="connsiteY4-280" fmla="*/ 10000 h 10000"/>
              <a:gd name="connsiteX5-281" fmla="*/ 9760 w 10054"/>
              <a:gd name="connsiteY5-282" fmla="*/ 5446 h 10000"/>
              <a:gd name="connsiteX0-283" fmla="*/ 9760 w 10054"/>
              <a:gd name="connsiteY0-284" fmla="*/ 5446 h 10000"/>
              <a:gd name="connsiteX1-285" fmla="*/ 9684 w 10054"/>
              <a:gd name="connsiteY1-286" fmla="*/ 5245 h 10000"/>
              <a:gd name="connsiteX2-287" fmla="*/ 2220 w 10054"/>
              <a:gd name="connsiteY2-288" fmla="*/ 0 h 10000"/>
              <a:gd name="connsiteX3-289" fmla="*/ 1334 w 10054"/>
              <a:gd name="connsiteY3-290" fmla="*/ 1310 h 10000"/>
              <a:gd name="connsiteX4-291" fmla="*/ 3404 w 10054"/>
              <a:gd name="connsiteY4-292" fmla="*/ 10000 h 10000"/>
              <a:gd name="connsiteX5-293" fmla="*/ 9760 w 10054"/>
              <a:gd name="connsiteY5-294" fmla="*/ 5446 h 10000"/>
              <a:gd name="connsiteX0-295" fmla="*/ 9760 w 11571"/>
              <a:gd name="connsiteY0-296" fmla="*/ 5446 h 10000"/>
              <a:gd name="connsiteX1-297" fmla="*/ 9684 w 11571"/>
              <a:gd name="connsiteY1-298" fmla="*/ 5245 h 10000"/>
              <a:gd name="connsiteX2-299" fmla="*/ 2220 w 11571"/>
              <a:gd name="connsiteY2-300" fmla="*/ 0 h 10000"/>
              <a:gd name="connsiteX3-301" fmla="*/ 1334 w 11571"/>
              <a:gd name="connsiteY3-302" fmla="*/ 1310 h 10000"/>
              <a:gd name="connsiteX4-303" fmla="*/ 3404 w 11571"/>
              <a:gd name="connsiteY4-304" fmla="*/ 10000 h 10000"/>
              <a:gd name="connsiteX5-305" fmla="*/ 9760 w 11571"/>
              <a:gd name="connsiteY5-306" fmla="*/ 5446 h 10000"/>
              <a:gd name="connsiteX0-307" fmla="*/ 3404 w 9689"/>
              <a:gd name="connsiteY0-308" fmla="*/ 10000 h 10076"/>
              <a:gd name="connsiteX1-309" fmla="*/ 9684 w 9689"/>
              <a:gd name="connsiteY1-310" fmla="*/ 5245 h 10076"/>
              <a:gd name="connsiteX2-311" fmla="*/ 2220 w 9689"/>
              <a:gd name="connsiteY2-312" fmla="*/ 0 h 10076"/>
              <a:gd name="connsiteX3-313" fmla="*/ 1334 w 9689"/>
              <a:gd name="connsiteY3-314" fmla="*/ 1310 h 10076"/>
              <a:gd name="connsiteX4-315" fmla="*/ 3404 w 9689"/>
              <a:gd name="connsiteY4-316" fmla="*/ 10000 h 10076"/>
              <a:gd name="connsiteX0-317" fmla="*/ 3513 w 10000"/>
              <a:gd name="connsiteY0-318" fmla="*/ 9925 h 10000"/>
              <a:gd name="connsiteX1-319" fmla="*/ 9995 w 10000"/>
              <a:gd name="connsiteY1-320" fmla="*/ 5205 h 10000"/>
              <a:gd name="connsiteX2-321" fmla="*/ 2291 w 10000"/>
              <a:gd name="connsiteY2-322" fmla="*/ 0 h 10000"/>
              <a:gd name="connsiteX3-323" fmla="*/ 1377 w 10000"/>
              <a:gd name="connsiteY3-324" fmla="*/ 1300 h 10000"/>
              <a:gd name="connsiteX4-325" fmla="*/ 3513 w 10000"/>
              <a:gd name="connsiteY4-326" fmla="*/ 9925 h 10000"/>
              <a:gd name="connsiteX0-327" fmla="*/ 3513 w 9995"/>
              <a:gd name="connsiteY0-328" fmla="*/ 9925 h 10139"/>
              <a:gd name="connsiteX1-329" fmla="*/ 9995 w 9995"/>
              <a:gd name="connsiteY1-330" fmla="*/ 5205 h 10139"/>
              <a:gd name="connsiteX2-331" fmla="*/ 2291 w 9995"/>
              <a:gd name="connsiteY2-332" fmla="*/ 0 h 10139"/>
              <a:gd name="connsiteX3-333" fmla="*/ 1377 w 9995"/>
              <a:gd name="connsiteY3-334" fmla="*/ 1300 h 10139"/>
              <a:gd name="connsiteX4-335" fmla="*/ 3513 w 9995"/>
              <a:gd name="connsiteY4-336" fmla="*/ 9925 h 10139"/>
              <a:gd name="connsiteX0-337" fmla="*/ 3515 w 10000"/>
              <a:gd name="connsiteY0-338" fmla="*/ 9789 h 10481"/>
              <a:gd name="connsiteX1-339" fmla="*/ 10000 w 10000"/>
              <a:gd name="connsiteY1-340" fmla="*/ 5134 h 10481"/>
              <a:gd name="connsiteX2-341" fmla="*/ 2292 w 10000"/>
              <a:gd name="connsiteY2-342" fmla="*/ 0 h 10481"/>
              <a:gd name="connsiteX3-343" fmla="*/ 1378 w 10000"/>
              <a:gd name="connsiteY3-344" fmla="*/ 1282 h 10481"/>
              <a:gd name="connsiteX4-345" fmla="*/ 3515 w 10000"/>
              <a:gd name="connsiteY4-346" fmla="*/ 9789 h 10481"/>
              <a:gd name="connsiteX0-347" fmla="*/ 3555 w 10040"/>
              <a:gd name="connsiteY0-348" fmla="*/ 9789 h 10481"/>
              <a:gd name="connsiteX1-349" fmla="*/ 10040 w 10040"/>
              <a:gd name="connsiteY1-350" fmla="*/ 5134 h 10481"/>
              <a:gd name="connsiteX2-351" fmla="*/ 2332 w 10040"/>
              <a:gd name="connsiteY2-352" fmla="*/ 0 h 10481"/>
              <a:gd name="connsiteX3-353" fmla="*/ 1369 w 10040"/>
              <a:gd name="connsiteY3-354" fmla="*/ 1968 h 10481"/>
              <a:gd name="connsiteX4-355" fmla="*/ 3555 w 10040"/>
              <a:gd name="connsiteY4-356" fmla="*/ 9789 h 10481"/>
              <a:gd name="connsiteX0-357" fmla="*/ 3555 w 10040"/>
              <a:gd name="connsiteY0-358" fmla="*/ 9789 h 10481"/>
              <a:gd name="connsiteX1-359" fmla="*/ 10040 w 10040"/>
              <a:gd name="connsiteY1-360" fmla="*/ 5134 h 10481"/>
              <a:gd name="connsiteX2-361" fmla="*/ 2332 w 10040"/>
              <a:gd name="connsiteY2-362" fmla="*/ 0 h 10481"/>
              <a:gd name="connsiteX3-363" fmla="*/ 1369 w 10040"/>
              <a:gd name="connsiteY3-364" fmla="*/ 1968 h 10481"/>
              <a:gd name="connsiteX4-365" fmla="*/ 3555 w 10040"/>
              <a:gd name="connsiteY4-366" fmla="*/ 9789 h 10481"/>
              <a:gd name="connsiteX0-367" fmla="*/ 3555 w 10040"/>
              <a:gd name="connsiteY0-368" fmla="*/ 9789 h 10481"/>
              <a:gd name="connsiteX1-369" fmla="*/ 10040 w 10040"/>
              <a:gd name="connsiteY1-370" fmla="*/ 5134 h 10481"/>
              <a:gd name="connsiteX2-371" fmla="*/ 2332 w 10040"/>
              <a:gd name="connsiteY2-372" fmla="*/ 0 h 10481"/>
              <a:gd name="connsiteX3-373" fmla="*/ 1369 w 10040"/>
              <a:gd name="connsiteY3-374" fmla="*/ 1968 h 10481"/>
              <a:gd name="connsiteX4-375" fmla="*/ 3555 w 10040"/>
              <a:gd name="connsiteY4-376" fmla="*/ 9789 h 10481"/>
              <a:gd name="connsiteX0-377" fmla="*/ 3227 w 9712"/>
              <a:gd name="connsiteY0-378" fmla="*/ 9789 h 10481"/>
              <a:gd name="connsiteX1-379" fmla="*/ 9712 w 9712"/>
              <a:gd name="connsiteY1-380" fmla="*/ 5134 h 10481"/>
              <a:gd name="connsiteX2-381" fmla="*/ 2004 w 9712"/>
              <a:gd name="connsiteY2-382" fmla="*/ 0 h 10481"/>
              <a:gd name="connsiteX3-383" fmla="*/ 1041 w 9712"/>
              <a:gd name="connsiteY3-384" fmla="*/ 1968 h 10481"/>
              <a:gd name="connsiteX4-385" fmla="*/ 3227 w 9712"/>
              <a:gd name="connsiteY4-386" fmla="*/ 9789 h 10481"/>
              <a:gd name="connsiteX0-387" fmla="*/ 3323 w 10160"/>
              <a:gd name="connsiteY0-388" fmla="*/ 9340 h 9934"/>
              <a:gd name="connsiteX1-389" fmla="*/ 10160 w 10160"/>
              <a:gd name="connsiteY1-390" fmla="*/ 4462 h 9934"/>
              <a:gd name="connsiteX2-391" fmla="*/ 2063 w 10160"/>
              <a:gd name="connsiteY2-392" fmla="*/ 0 h 9934"/>
              <a:gd name="connsiteX3-393" fmla="*/ 1072 w 10160"/>
              <a:gd name="connsiteY3-394" fmla="*/ 1878 h 9934"/>
              <a:gd name="connsiteX4-395" fmla="*/ 3323 w 10160"/>
              <a:gd name="connsiteY4-396" fmla="*/ 9340 h 9934"/>
              <a:gd name="connsiteX0-397" fmla="*/ 3271 w 9943"/>
              <a:gd name="connsiteY0-398" fmla="*/ 9402 h 10019"/>
              <a:gd name="connsiteX1-399" fmla="*/ 9943 w 9943"/>
              <a:gd name="connsiteY1-400" fmla="*/ 4626 h 10019"/>
              <a:gd name="connsiteX2-401" fmla="*/ 2031 w 9943"/>
              <a:gd name="connsiteY2-402" fmla="*/ 0 h 10019"/>
              <a:gd name="connsiteX3-403" fmla="*/ 1055 w 9943"/>
              <a:gd name="connsiteY3-404" fmla="*/ 1890 h 10019"/>
              <a:gd name="connsiteX4-405" fmla="*/ 3271 w 9943"/>
              <a:gd name="connsiteY4-406" fmla="*/ 9402 h 10019"/>
              <a:gd name="connsiteX0-407" fmla="*/ 3290 w 10000"/>
              <a:gd name="connsiteY0-408" fmla="*/ 9384 h 10000"/>
              <a:gd name="connsiteX1-409" fmla="*/ 10000 w 10000"/>
              <a:gd name="connsiteY1-410" fmla="*/ 4617 h 10000"/>
              <a:gd name="connsiteX2-411" fmla="*/ 2043 w 10000"/>
              <a:gd name="connsiteY2-412" fmla="*/ 0 h 10000"/>
              <a:gd name="connsiteX3-413" fmla="*/ 1061 w 10000"/>
              <a:gd name="connsiteY3-414" fmla="*/ 1886 h 10000"/>
              <a:gd name="connsiteX4-415" fmla="*/ 3290 w 10000"/>
              <a:gd name="connsiteY4-416" fmla="*/ 9384 h 10000"/>
              <a:gd name="connsiteX0-417" fmla="*/ 3290 w 10000"/>
              <a:gd name="connsiteY0-418" fmla="*/ 9404 h 10020"/>
              <a:gd name="connsiteX1-419" fmla="*/ 10000 w 10000"/>
              <a:gd name="connsiteY1-420" fmla="*/ 4637 h 10020"/>
              <a:gd name="connsiteX2-421" fmla="*/ 2138 w 10000"/>
              <a:gd name="connsiteY2-422" fmla="*/ 0 h 10020"/>
              <a:gd name="connsiteX3-423" fmla="*/ 1061 w 10000"/>
              <a:gd name="connsiteY3-424" fmla="*/ 1906 h 10020"/>
              <a:gd name="connsiteX4-425" fmla="*/ 3290 w 10000"/>
              <a:gd name="connsiteY4-426" fmla="*/ 9404 h 10020"/>
              <a:gd name="connsiteX0-427" fmla="*/ 3290 w 10000"/>
              <a:gd name="connsiteY0-428" fmla="*/ 9404 h 10020"/>
              <a:gd name="connsiteX1-429" fmla="*/ 10000 w 10000"/>
              <a:gd name="connsiteY1-430" fmla="*/ 4637 h 10020"/>
              <a:gd name="connsiteX2-431" fmla="*/ 2138 w 10000"/>
              <a:gd name="connsiteY2-432" fmla="*/ 0 h 10020"/>
              <a:gd name="connsiteX3-433" fmla="*/ 1061 w 10000"/>
              <a:gd name="connsiteY3-434" fmla="*/ 1906 h 10020"/>
              <a:gd name="connsiteX4-435" fmla="*/ 3290 w 10000"/>
              <a:gd name="connsiteY4-436" fmla="*/ 9404 h 10020"/>
              <a:gd name="connsiteX0-437" fmla="*/ 3645 w 10355"/>
              <a:gd name="connsiteY0-438" fmla="*/ 9815 h 10431"/>
              <a:gd name="connsiteX1-439" fmla="*/ 10355 w 10355"/>
              <a:gd name="connsiteY1-440" fmla="*/ 5048 h 10431"/>
              <a:gd name="connsiteX2-441" fmla="*/ 2493 w 10355"/>
              <a:gd name="connsiteY2-442" fmla="*/ 411 h 10431"/>
              <a:gd name="connsiteX3-443" fmla="*/ 1416 w 10355"/>
              <a:gd name="connsiteY3-444" fmla="*/ 2317 h 10431"/>
              <a:gd name="connsiteX4-445" fmla="*/ 3645 w 10355"/>
              <a:gd name="connsiteY4-446" fmla="*/ 9815 h 10431"/>
              <a:gd name="connsiteX0-447" fmla="*/ 3290 w 10000"/>
              <a:gd name="connsiteY0-448" fmla="*/ 9404 h 10020"/>
              <a:gd name="connsiteX1-449" fmla="*/ 10000 w 10000"/>
              <a:gd name="connsiteY1-450" fmla="*/ 4637 h 10020"/>
              <a:gd name="connsiteX2-451" fmla="*/ 2138 w 10000"/>
              <a:gd name="connsiteY2-452" fmla="*/ 0 h 10020"/>
              <a:gd name="connsiteX3-453" fmla="*/ 1061 w 10000"/>
              <a:gd name="connsiteY3-454" fmla="*/ 1906 h 10020"/>
              <a:gd name="connsiteX4-455" fmla="*/ 3290 w 10000"/>
              <a:gd name="connsiteY4-456" fmla="*/ 9404 h 10020"/>
              <a:gd name="connsiteX0-457" fmla="*/ 3290 w 10105"/>
              <a:gd name="connsiteY0-458" fmla="*/ 9404 h 9856"/>
              <a:gd name="connsiteX1-459" fmla="*/ 10000 w 10105"/>
              <a:gd name="connsiteY1-460" fmla="*/ 4637 h 9856"/>
              <a:gd name="connsiteX2-461" fmla="*/ 2138 w 10105"/>
              <a:gd name="connsiteY2-462" fmla="*/ 0 h 9856"/>
              <a:gd name="connsiteX3-463" fmla="*/ 1061 w 10105"/>
              <a:gd name="connsiteY3-464" fmla="*/ 1906 h 9856"/>
              <a:gd name="connsiteX4-465" fmla="*/ 3290 w 10105"/>
              <a:gd name="connsiteY4-466" fmla="*/ 9404 h 9856"/>
              <a:gd name="connsiteX0-467" fmla="*/ 9221 w 10135"/>
              <a:gd name="connsiteY0-468" fmla="*/ 12184 h 12488"/>
              <a:gd name="connsiteX1-469" fmla="*/ 9345 w 10135"/>
              <a:gd name="connsiteY1-470" fmla="*/ 4705 h 12488"/>
              <a:gd name="connsiteX2-471" fmla="*/ 1565 w 10135"/>
              <a:gd name="connsiteY2-472" fmla="*/ 0 h 12488"/>
              <a:gd name="connsiteX3-473" fmla="*/ 499 w 10135"/>
              <a:gd name="connsiteY3-474" fmla="*/ 1934 h 12488"/>
              <a:gd name="connsiteX4-475" fmla="*/ 9221 w 10135"/>
              <a:gd name="connsiteY4-476" fmla="*/ 12184 h 12488"/>
              <a:gd name="connsiteX0-477" fmla="*/ 8468 w 9382"/>
              <a:gd name="connsiteY0-478" fmla="*/ 12184 h 12488"/>
              <a:gd name="connsiteX1-479" fmla="*/ 8592 w 9382"/>
              <a:gd name="connsiteY1-480" fmla="*/ 4705 h 12488"/>
              <a:gd name="connsiteX2-481" fmla="*/ 812 w 9382"/>
              <a:gd name="connsiteY2-482" fmla="*/ 0 h 12488"/>
              <a:gd name="connsiteX3-483" fmla="*/ 533 w 9382"/>
              <a:gd name="connsiteY3-484" fmla="*/ 2620 h 12488"/>
              <a:gd name="connsiteX4-485" fmla="*/ 8468 w 9382"/>
              <a:gd name="connsiteY4-486" fmla="*/ 12184 h 12488"/>
              <a:gd name="connsiteX0-487" fmla="*/ 9026 w 10000"/>
              <a:gd name="connsiteY0-488" fmla="*/ 9600 h 9843"/>
              <a:gd name="connsiteX1-489" fmla="*/ 9158 w 10000"/>
              <a:gd name="connsiteY1-490" fmla="*/ 3611 h 9843"/>
              <a:gd name="connsiteX2-491" fmla="*/ 1125 w 10000"/>
              <a:gd name="connsiteY2-492" fmla="*/ 0 h 9843"/>
              <a:gd name="connsiteX3-493" fmla="*/ 568 w 10000"/>
              <a:gd name="connsiteY3-494" fmla="*/ 1941 h 9843"/>
              <a:gd name="connsiteX4-495" fmla="*/ 9026 w 10000"/>
              <a:gd name="connsiteY4-496" fmla="*/ 9600 h 9843"/>
              <a:gd name="connsiteX0-497" fmla="*/ 9026 w 10000"/>
              <a:gd name="connsiteY0-498" fmla="*/ 9753 h 10000"/>
              <a:gd name="connsiteX1-499" fmla="*/ 9158 w 10000"/>
              <a:gd name="connsiteY1-500" fmla="*/ 3669 h 10000"/>
              <a:gd name="connsiteX2-501" fmla="*/ 1125 w 10000"/>
              <a:gd name="connsiteY2-502" fmla="*/ 0 h 10000"/>
              <a:gd name="connsiteX3-503" fmla="*/ 568 w 10000"/>
              <a:gd name="connsiteY3-504" fmla="*/ 1972 h 10000"/>
              <a:gd name="connsiteX4-505" fmla="*/ 9026 w 10000"/>
              <a:gd name="connsiteY4-506" fmla="*/ 9753 h 10000"/>
              <a:gd name="connsiteX0-507" fmla="*/ 9156 w 10130"/>
              <a:gd name="connsiteY0-508" fmla="*/ 9753 h 10000"/>
              <a:gd name="connsiteX1-509" fmla="*/ 9288 w 10130"/>
              <a:gd name="connsiteY1-510" fmla="*/ 3669 h 10000"/>
              <a:gd name="connsiteX2-511" fmla="*/ 1255 w 10130"/>
              <a:gd name="connsiteY2-512" fmla="*/ 0 h 10000"/>
              <a:gd name="connsiteX3-513" fmla="*/ 561 w 10130"/>
              <a:gd name="connsiteY3-514" fmla="*/ 1991 h 10000"/>
              <a:gd name="connsiteX4-515" fmla="*/ 9156 w 10130"/>
              <a:gd name="connsiteY4-516" fmla="*/ 9753 h 10000"/>
              <a:gd name="connsiteX0-517" fmla="*/ 8652 w 9626"/>
              <a:gd name="connsiteY0-518" fmla="*/ 9753 h 10000"/>
              <a:gd name="connsiteX1-519" fmla="*/ 8784 w 9626"/>
              <a:gd name="connsiteY1-520" fmla="*/ 3669 h 10000"/>
              <a:gd name="connsiteX2-521" fmla="*/ 751 w 9626"/>
              <a:gd name="connsiteY2-522" fmla="*/ 0 h 10000"/>
              <a:gd name="connsiteX3-523" fmla="*/ 57 w 9626"/>
              <a:gd name="connsiteY3-524" fmla="*/ 1991 h 10000"/>
              <a:gd name="connsiteX4-525" fmla="*/ 8652 w 9626"/>
              <a:gd name="connsiteY4-526" fmla="*/ 9753 h 10000"/>
              <a:gd name="connsiteX0-527" fmla="*/ 8988 w 9925"/>
              <a:gd name="connsiteY0-528" fmla="*/ 9753 h 10012"/>
              <a:gd name="connsiteX1-529" fmla="*/ 8967 w 9925"/>
              <a:gd name="connsiteY1-530" fmla="*/ 3958 h 10012"/>
              <a:gd name="connsiteX2-531" fmla="*/ 780 w 9925"/>
              <a:gd name="connsiteY2-532" fmla="*/ 0 h 10012"/>
              <a:gd name="connsiteX3-533" fmla="*/ 59 w 9925"/>
              <a:gd name="connsiteY3-534" fmla="*/ 1991 h 10012"/>
              <a:gd name="connsiteX4-535" fmla="*/ 8988 w 9925"/>
              <a:gd name="connsiteY4-536" fmla="*/ 9753 h 10012"/>
              <a:gd name="connsiteX0-537" fmla="*/ 9056 w 9668"/>
              <a:gd name="connsiteY0-538" fmla="*/ 9741 h 9958"/>
              <a:gd name="connsiteX1-539" fmla="*/ 9035 w 9668"/>
              <a:gd name="connsiteY1-540" fmla="*/ 3953 h 9958"/>
              <a:gd name="connsiteX2-541" fmla="*/ 786 w 9668"/>
              <a:gd name="connsiteY2-542" fmla="*/ 0 h 9958"/>
              <a:gd name="connsiteX3-543" fmla="*/ 59 w 9668"/>
              <a:gd name="connsiteY3-544" fmla="*/ 1989 h 9958"/>
              <a:gd name="connsiteX4-545" fmla="*/ 9056 w 9668"/>
              <a:gd name="connsiteY4-546" fmla="*/ 9741 h 9958"/>
              <a:gd name="connsiteX0-547" fmla="*/ 9367 w 10487"/>
              <a:gd name="connsiteY0-548" fmla="*/ 9782 h 9905"/>
              <a:gd name="connsiteX1-549" fmla="*/ 10385 w 10487"/>
              <a:gd name="connsiteY1-550" fmla="*/ 6555 h 9905"/>
              <a:gd name="connsiteX2-551" fmla="*/ 9345 w 10487"/>
              <a:gd name="connsiteY2-552" fmla="*/ 3970 h 9905"/>
              <a:gd name="connsiteX3-553" fmla="*/ 813 w 10487"/>
              <a:gd name="connsiteY3-554" fmla="*/ 0 h 9905"/>
              <a:gd name="connsiteX4-555" fmla="*/ 61 w 10487"/>
              <a:gd name="connsiteY4-556" fmla="*/ 1997 h 9905"/>
              <a:gd name="connsiteX5-557" fmla="*/ 9367 w 10487"/>
              <a:gd name="connsiteY5-558" fmla="*/ 9782 h 9905"/>
              <a:gd name="connsiteX0-559" fmla="*/ 8932 w 10000"/>
              <a:gd name="connsiteY0-560" fmla="*/ 9876 h 10000"/>
              <a:gd name="connsiteX1-561" fmla="*/ 9903 w 10000"/>
              <a:gd name="connsiteY1-562" fmla="*/ 6618 h 10000"/>
              <a:gd name="connsiteX2-563" fmla="*/ 8911 w 10000"/>
              <a:gd name="connsiteY2-564" fmla="*/ 4008 h 10000"/>
              <a:gd name="connsiteX3-565" fmla="*/ 775 w 10000"/>
              <a:gd name="connsiteY3-566" fmla="*/ 0 h 10000"/>
              <a:gd name="connsiteX4-567" fmla="*/ 58 w 10000"/>
              <a:gd name="connsiteY4-568" fmla="*/ 2016 h 10000"/>
              <a:gd name="connsiteX5-569" fmla="*/ 8932 w 10000"/>
              <a:gd name="connsiteY5-570" fmla="*/ 9876 h 10000"/>
              <a:gd name="connsiteX0-571" fmla="*/ 8932 w 10000"/>
              <a:gd name="connsiteY0-572" fmla="*/ 9876 h 10000"/>
              <a:gd name="connsiteX1-573" fmla="*/ 9903 w 10000"/>
              <a:gd name="connsiteY1-574" fmla="*/ 6618 h 10000"/>
              <a:gd name="connsiteX2-575" fmla="*/ 8911 w 10000"/>
              <a:gd name="connsiteY2-576" fmla="*/ 4008 h 10000"/>
              <a:gd name="connsiteX3-577" fmla="*/ 775 w 10000"/>
              <a:gd name="connsiteY3-578" fmla="*/ 0 h 10000"/>
              <a:gd name="connsiteX4-579" fmla="*/ 58 w 10000"/>
              <a:gd name="connsiteY4-580" fmla="*/ 2016 h 10000"/>
              <a:gd name="connsiteX5-581" fmla="*/ 8932 w 10000"/>
              <a:gd name="connsiteY5-582" fmla="*/ 9876 h 10000"/>
              <a:gd name="connsiteX0-583" fmla="*/ 8932 w 9982"/>
              <a:gd name="connsiteY0-584" fmla="*/ 9876 h 9998"/>
              <a:gd name="connsiteX1-585" fmla="*/ 9874 w 9982"/>
              <a:gd name="connsiteY1-586" fmla="*/ 6541 h 9998"/>
              <a:gd name="connsiteX2-587" fmla="*/ 8911 w 9982"/>
              <a:gd name="connsiteY2-588" fmla="*/ 4008 h 9998"/>
              <a:gd name="connsiteX3-589" fmla="*/ 775 w 9982"/>
              <a:gd name="connsiteY3-590" fmla="*/ 0 h 9998"/>
              <a:gd name="connsiteX4-591" fmla="*/ 58 w 9982"/>
              <a:gd name="connsiteY4-592" fmla="*/ 2016 h 9998"/>
              <a:gd name="connsiteX5-593" fmla="*/ 8932 w 9982"/>
              <a:gd name="connsiteY5-594" fmla="*/ 9876 h 9998"/>
              <a:gd name="connsiteX0-595" fmla="*/ 8948 w 10067"/>
              <a:gd name="connsiteY0-596" fmla="*/ 9878 h 10001"/>
              <a:gd name="connsiteX1-597" fmla="*/ 9996 w 10067"/>
              <a:gd name="connsiteY1-598" fmla="*/ 6582 h 10001"/>
              <a:gd name="connsiteX2-599" fmla="*/ 8927 w 10067"/>
              <a:gd name="connsiteY2-600" fmla="*/ 4009 h 10001"/>
              <a:gd name="connsiteX3-601" fmla="*/ 776 w 10067"/>
              <a:gd name="connsiteY3-602" fmla="*/ 0 h 10001"/>
              <a:gd name="connsiteX4-603" fmla="*/ 58 w 10067"/>
              <a:gd name="connsiteY4-604" fmla="*/ 2016 h 10001"/>
              <a:gd name="connsiteX5-605" fmla="*/ 8948 w 10067"/>
              <a:gd name="connsiteY5-606" fmla="*/ 9878 h 10001"/>
              <a:gd name="connsiteX0-607" fmla="*/ 8948 w 10067"/>
              <a:gd name="connsiteY0-608" fmla="*/ 9878 h 10014"/>
              <a:gd name="connsiteX1-609" fmla="*/ 9996 w 10067"/>
              <a:gd name="connsiteY1-610" fmla="*/ 6582 h 10014"/>
              <a:gd name="connsiteX2-611" fmla="*/ 8927 w 10067"/>
              <a:gd name="connsiteY2-612" fmla="*/ 4009 h 10014"/>
              <a:gd name="connsiteX3-613" fmla="*/ 776 w 10067"/>
              <a:gd name="connsiteY3-614" fmla="*/ 0 h 10014"/>
              <a:gd name="connsiteX4-615" fmla="*/ 58 w 10067"/>
              <a:gd name="connsiteY4-616" fmla="*/ 2016 h 10014"/>
              <a:gd name="connsiteX5-617" fmla="*/ 2008 w 10067"/>
              <a:gd name="connsiteY5-618" fmla="*/ 9048 h 10014"/>
              <a:gd name="connsiteX6-619" fmla="*/ 8948 w 10067"/>
              <a:gd name="connsiteY6-620" fmla="*/ 9878 h 10014"/>
              <a:gd name="connsiteX0-621" fmla="*/ 11778 w 12897"/>
              <a:gd name="connsiteY0-622" fmla="*/ 9878 h 10062"/>
              <a:gd name="connsiteX1-623" fmla="*/ 12826 w 12897"/>
              <a:gd name="connsiteY1-624" fmla="*/ 6582 h 10062"/>
              <a:gd name="connsiteX2-625" fmla="*/ 11757 w 12897"/>
              <a:gd name="connsiteY2-626" fmla="*/ 4009 h 10062"/>
              <a:gd name="connsiteX3-627" fmla="*/ 3606 w 12897"/>
              <a:gd name="connsiteY3-628" fmla="*/ 0 h 10062"/>
              <a:gd name="connsiteX4-629" fmla="*/ 2888 w 12897"/>
              <a:gd name="connsiteY4-630" fmla="*/ 2016 h 10062"/>
              <a:gd name="connsiteX5-631" fmla="*/ 290 w 12897"/>
              <a:gd name="connsiteY5-632" fmla="*/ 9167 h 10062"/>
              <a:gd name="connsiteX6-633" fmla="*/ 11778 w 12897"/>
              <a:gd name="connsiteY6-634" fmla="*/ 9878 h 10062"/>
              <a:gd name="connsiteX0-635" fmla="*/ 11778 w 12826"/>
              <a:gd name="connsiteY0-636" fmla="*/ 9878 h 10062"/>
              <a:gd name="connsiteX1-637" fmla="*/ 12826 w 12826"/>
              <a:gd name="connsiteY1-638" fmla="*/ 6582 h 10062"/>
              <a:gd name="connsiteX2-639" fmla="*/ 11757 w 12826"/>
              <a:gd name="connsiteY2-640" fmla="*/ 4009 h 10062"/>
              <a:gd name="connsiteX3-641" fmla="*/ 3606 w 12826"/>
              <a:gd name="connsiteY3-642" fmla="*/ 0 h 10062"/>
              <a:gd name="connsiteX4-643" fmla="*/ 2888 w 12826"/>
              <a:gd name="connsiteY4-644" fmla="*/ 2016 h 10062"/>
              <a:gd name="connsiteX5-645" fmla="*/ 290 w 12826"/>
              <a:gd name="connsiteY5-646" fmla="*/ 9167 h 10062"/>
              <a:gd name="connsiteX6-647" fmla="*/ 11778 w 12826"/>
              <a:gd name="connsiteY6-648" fmla="*/ 9878 h 10062"/>
              <a:gd name="connsiteX0-649" fmla="*/ 11778 w 12446"/>
              <a:gd name="connsiteY0-650" fmla="*/ 9878 h 10062"/>
              <a:gd name="connsiteX1-651" fmla="*/ 12446 w 12446"/>
              <a:gd name="connsiteY1-652" fmla="*/ 5931 h 10062"/>
              <a:gd name="connsiteX2-653" fmla="*/ 11757 w 12446"/>
              <a:gd name="connsiteY2-654" fmla="*/ 4009 h 10062"/>
              <a:gd name="connsiteX3-655" fmla="*/ 3606 w 12446"/>
              <a:gd name="connsiteY3-656" fmla="*/ 0 h 10062"/>
              <a:gd name="connsiteX4-657" fmla="*/ 2888 w 12446"/>
              <a:gd name="connsiteY4-658" fmla="*/ 2016 h 10062"/>
              <a:gd name="connsiteX5-659" fmla="*/ 290 w 12446"/>
              <a:gd name="connsiteY5-660" fmla="*/ 9167 h 10062"/>
              <a:gd name="connsiteX6-661" fmla="*/ 11778 w 12446"/>
              <a:gd name="connsiteY6-662" fmla="*/ 9878 h 10062"/>
              <a:gd name="connsiteX0-663" fmla="*/ 11778 w 13233"/>
              <a:gd name="connsiteY0-664" fmla="*/ 9878 h 10062"/>
              <a:gd name="connsiteX1-665" fmla="*/ 12446 w 13233"/>
              <a:gd name="connsiteY1-666" fmla="*/ 5931 h 10062"/>
              <a:gd name="connsiteX2-667" fmla="*/ 11757 w 13233"/>
              <a:gd name="connsiteY2-668" fmla="*/ 4009 h 10062"/>
              <a:gd name="connsiteX3-669" fmla="*/ 3606 w 13233"/>
              <a:gd name="connsiteY3-670" fmla="*/ 0 h 10062"/>
              <a:gd name="connsiteX4-671" fmla="*/ 2888 w 13233"/>
              <a:gd name="connsiteY4-672" fmla="*/ 2016 h 10062"/>
              <a:gd name="connsiteX5-673" fmla="*/ 290 w 13233"/>
              <a:gd name="connsiteY5-674" fmla="*/ 9167 h 10062"/>
              <a:gd name="connsiteX6-675" fmla="*/ 11778 w 13233"/>
              <a:gd name="connsiteY6-676" fmla="*/ 9878 h 10062"/>
              <a:gd name="connsiteX0-677" fmla="*/ 14698 w 16153"/>
              <a:gd name="connsiteY0-678" fmla="*/ 9878 h 9901"/>
              <a:gd name="connsiteX1-679" fmla="*/ 15366 w 16153"/>
              <a:gd name="connsiteY1-680" fmla="*/ 5931 h 9901"/>
              <a:gd name="connsiteX2-681" fmla="*/ 14677 w 16153"/>
              <a:gd name="connsiteY2-682" fmla="*/ 4009 h 9901"/>
              <a:gd name="connsiteX3-683" fmla="*/ 6526 w 16153"/>
              <a:gd name="connsiteY3-684" fmla="*/ 0 h 9901"/>
              <a:gd name="connsiteX4-685" fmla="*/ 5808 w 16153"/>
              <a:gd name="connsiteY4-686" fmla="*/ 2016 h 9901"/>
              <a:gd name="connsiteX5-687" fmla="*/ 189 w 16153"/>
              <a:gd name="connsiteY5-688" fmla="*/ 8369 h 9901"/>
              <a:gd name="connsiteX6-689" fmla="*/ 14698 w 16153"/>
              <a:gd name="connsiteY6-690" fmla="*/ 9878 h 9901"/>
              <a:gd name="connsiteX0-691" fmla="*/ 6215 w 7116"/>
              <a:gd name="connsiteY0-692" fmla="*/ 9977 h 10178"/>
              <a:gd name="connsiteX1-693" fmla="*/ 6629 w 7116"/>
              <a:gd name="connsiteY1-694" fmla="*/ 5990 h 10178"/>
              <a:gd name="connsiteX2-695" fmla="*/ 6202 w 7116"/>
              <a:gd name="connsiteY2-696" fmla="*/ 4049 h 10178"/>
              <a:gd name="connsiteX3-697" fmla="*/ 1156 w 7116"/>
              <a:gd name="connsiteY3-698" fmla="*/ 0 h 10178"/>
              <a:gd name="connsiteX4-699" fmla="*/ 712 w 7116"/>
              <a:gd name="connsiteY4-700" fmla="*/ 2036 h 10178"/>
              <a:gd name="connsiteX5-701" fmla="*/ 271 w 7116"/>
              <a:gd name="connsiteY5-702" fmla="*/ 9295 h 10178"/>
              <a:gd name="connsiteX6-703" fmla="*/ 6215 w 7116"/>
              <a:gd name="connsiteY6-704" fmla="*/ 9977 h 10178"/>
              <a:gd name="connsiteX0-705" fmla="*/ 8723 w 9989"/>
              <a:gd name="connsiteY0-706" fmla="*/ 9803 h 9810"/>
              <a:gd name="connsiteX1-707" fmla="*/ 9305 w 9989"/>
              <a:gd name="connsiteY1-708" fmla="*/ 5885 h 9810"/>
              <a:gd name="connsiteX2-709" fmla="*/ 8705 w 9989"/>
              <a:gd name="connsiteY2-710" fmla="*/ 3978 h 9810"/>
              <a:gd name="connsiteX3-711" fmla="*/ 1614 w 9989"/>
              <a:gd name="connsiteY3-712" fmla="*/ 0 h 9810"/>
              <a:gd name="connsiteX4-713" fmla="*/ 990 w 9989"/>
              <a:gd name="connsiteY4-714" fmla="*/ 2000 h 9810"/>
              <a:gd name="connsiteX5-715" fmla="*/ 382 w 9989"/>
              <a:gd name="connsiteY5-716" fmla="*/ 7410 h 9810"/>
              <a:gd name="connsiteX6-717" fmla="*/ 8723 w 9989"/>
              <a:gd name="connsiteY6-718" fmla="*/ 9803 h 9810"/>
              <a:gd name="connsiteX0-719" fmla="*/ 10033 w 11300"/>
              <a:gd name="connsiteY0-720" fmla="*/ 9993 h 9996"/>
              <a:gd name="connsiteX1-721" fmla="*/ 10615 w 11300"/>
              <a:gd name="connsiteY1-722" fmla="*/ 5999 h 9996"/>
              <a:gd name="connsiteX2-723" fmla="*/ 10015 w 11300"/>
              <a:gd name="connsiteY2-724" fmla="*/ 4055 h 9996"/>
              <a:gd name="connsiteX3-725" fmla="*/ 2916 w 11300"/>
              <a:gd name="connsiteY3-726" fmla="*/ 0 h 9996"/>
              <a:gd name="connsiteX4-727" fmla="*/ 2291 w 11300"/>
              <a:gd name="connsiteY4-728" fmla="*/ 2039 h 9996"/>
              <a:gd name="connsiteX5-729" fmla="*/ 265 w 11300"/>
              <a:gd name="connsiteY5-730" fmla="*/ 5701 h 9996"/>
              <a:gd name="connsiteX6-731" fmla="*/ 10033 w 11300"/>
              <a:gd name="connsiteY6-732" fmla="*/ 9993 h 9996"/>
              <a:gd name="connsiteX0-733" fmla="*/ 11129 w 12250"/>
              <a:gd name="connsiteY0-734" fmla="*/ 9997 h 10000"/>
              <a:gd name="connsiteX1-735" fmla="*/ 11644 w 12250"/>
              <a:gd name="connsiteY1-736" fmla="*/ 6001 h 10000"/>
              <a:gd name="connsiteX2-737" fmla="*/ 11113 w 12250"/>
              <a:gd name="connsiteY2-738" fmla="*/ 4057 h 10000"/>
              <a:gd name="connsiteX3-739" fmla="*/ 4831 w 12250"/>
              <a:gd name="connsiteY3-740" fmla="*/ 0 h 10000"/>
              <a:gd name="connsiteX4-741" fmla="*/ 4277 w 12250"/>
              <a:gd name="connsiteY4-742" fmla="*/ 2040 h 10000"/>
              <a:gd name="connsiteX5-743" fmla="*/ 150 w 12250"/>
              <a:gd name="connsiteY5-744" fmla="*/ 5828 h 10000"/>
              <a:gd name="connsiteX6-745" fmla="*/ 11129 w 12250"/>
              <a:gd name="connsiteY6-746" fmla="*/ 9997 h 10000"/>
              <a:gd name="connsiteX0-747" fmla="*/ 11129 w 12250"/>
              <a:gd name="connsiteY0-748" fmla="*/ 9997 h 10000"/>
              <a:gd name="connsiteX1-749" fmla="*/ 11644 w 12250"/>
              <a:gd name="connsiteY1-750" fmla="*/ 6001 h 10000"/>
              <a:gd name="connsiteX2-751" fmla="*/ 11153 w 12250"/>
              <a:gd name="connsiteY2-752" fmla="*/ 4077 h 10000"/>
              <a:gd name="connsiteX3-753" fmla="*/ 4831 w 12250"/>
              <a:gd name="connsiteY3-754" fmla="*/ 0 h 10000"/>
              <a:gd name="connsiteX4-755" fmla="*/ 4277 w 12250"/>
              <a:gd name="connsiteY4-756" fmla="*/ 2040 h 10000"/>
              <a:gd name="connsiteX5-757" fmla="*/ 150 w 12250"/>
              <a:gd name="connsiteY5-758" fmla="*/ 5828 h 10000"/>
              <a:gd name="connsiteX6-759" fmla="*/ 11129 w 12250"/>
              <a:gd name="connsiteY6-760" fmla="*/ 9997 h 10000"/>
              <a:gd name="connsiteX0-761" fmla="*/ 11129 w 13124"/>
              <a:gd name="connsiteY0-762" fmla="*/ 9997 h 10051"/>
              <a:gd name="connsiteX1-763" fmla="*/ 13121 w 13124"/>
              <a:gd name="connsiteY1-764" fmla="*/ 8033 h 10051"/>
              <a:gd name="connsiteX2-765" fmla="*/ 11644 w 13124"/>
              <a:gd name="connsiteY2-766" fmla="*/ 6001 h 10051"/>
              <a:gd name="connsiteX3-767" fmla="*/ 11153 w 13124"/>
              <a:gd name="connsiteY3-768" fmla="*/ 4077 h 10051"/>
              <a:gd name="connsiteX4-769" fmla="*/ 4831 w 13124"/>
              <a:gd name="connsiteY4-770" fmla="*/ 0 h 10051"/>
              <a:gd name="connsiteX5-771" fmla="*/ 4277 w 13124"/>
              <a:gd name="connsiteY5-772" fmla="*/ 2040 h 10051"/>
              <a:gd name="connsiteX6-773" fmla="*/ 150 w 13124"/>
              <a:gd name="connsiteY6-774" fmla="*/ 5828 h 10051"/>
              <a:gd name="connsiteX7-775" fmla="*/ 11129 w 13124"/>
              <a:gd name="connsiteY7-776" fmla="*/ 9997 h 10051"/>
              <a:gd name="connsiteX0-777" fmla="*/ 11129 w 13501"/>
              <a:gd name="connsiteY0-778" fmla="*/ 9997 h 10048"/>
              <a:gd name="connsiteX1-779" fmla="*/ 13498 w 13501"/>
              <a:gd name="connsiteY1-780" fmla="*/ 7909 h 10048"/>
              <a:gd name="connsiteX2-781" fmla="*/ 11644 w 13501"/>
              <a:gd name="connsiteY2-782" fmla="*/ 6001 h 10048"/>
              <a:gd name="connsiteX3-783" fmla="*/ 11153 w 13501"/>
              <a:gd name="connsiteY3-784" fmla="*/ 4077 h 10048"/>
              <a:gd name="connsiteX4-785" fmla="*/ 4831 w 13501"/>
              <a:gd name="connsiteY4-786" fmla="*/ 0 h 10048"/>
              <a:gd name="connsiteX5-787" fmla="*/ 4277 w 13501"/>
              <a:gd name="connsiteY5-788" fmla="*/ 2040 h 10048"/>
              <a:gd name="connsiteX6-789" fmla="*/ 150 w 13501"/>
              <a:gd name="connsiteY6-790" fmla="*/ 5828 h 10048"/>
              <a:gd name="connsiteX7-791" fmla="*/ 11129 w 13501"/>
              <a:gd name="connsiteY7-792" fmla="*/ 9997 h 10048"/>
              <a:gd name="connsiteX0-793" fmla="*/ 11129 w 12578"/>
              <a:gd name="connsiteY0-794" fmla="*/ 9997 h 10048"/>
              <a:gd name="connsiteX1-795" fmla="*/ 12531 w 12578"/>
              <a:gd name="connsiteY1-796" fmla="*/ 7894 h 10048"/>
              <a:gd name="connsiteX2-797" fmla="*/ 11644 w 12578"/>
              <a:gd name="connsiteY2-798" fmla="*/ 6001 h 10048"/>
              <a:gd name="connsiteX3-799" fmla="*/ 11153 w 12578"/>
              <a:gd name="connsiteY3-800" fmla="*/ 4077 h 10048"/>
              <a:gd name="connsiteX4-801" fmla="*/ 4831 w 12578"/>
              <a:gd name="connsiteY4-802" fmla="*/ 0 h 10048"/>
              <a:gd name="connsiteX5-803" fmla="*/ 4277 w 12578"/>
              <a:gd name="connsiteY5-804" fmla="*/ 2040 h 10048"/>
              <a:gd name="connsiteX6-805" fmla="*/ 150 w 12578"/>
              <a:gd name="connsiteY6-806" fmla="*/ 5828 h 10048"/>
              <a:gd name="connsiteX7-807" fmla="*/ 11129 w 12578"/>
              <a:gd name="connsiteY7-808" fmla="*/ 9997 h 10048"/>
              <a:gd name="connsiteX0-809" fmla="*/ 12860 w 13657"/>
              <a:gd name="connsiteY0-810" fmla="*/ 14679 h 14694"/>
              <a:gd name="connsiteX1-811" fmla="*/ 12531 w 13657"/>
              <a:gd name="connsiteY1-812" fmla="*/ 7894 h 14694"/>
              <a:gd name="connsiteX2-813" fmla="*/ 11644 w 13657"/>
              <a:gd name="connsiteY2-814" fmla="*/ 6001 h 14694"/>
              <a:gd name="connsiteX3-815" fmla="*/ 11153 w 13657"/>
              <a:gd name="connsiteY3-816" fmla="*/ 4077 h 14694"/>
              <a:gd name="connsiteX4-817" fmla="*/ 4831 w 13657"/>
              <a:gd name="connsiteY4-818" fmla="*/ 0 h 14694"/>
              <a:gd name="connsiteX5-819" fmla="*/ 4277 w 13657"/>
              <a:gd name="connsiteY5-820" fmla="*/ 2040 h 14694"/>
              <a:gd name="connsiteX6-821" fmla="*/ 150 w 13657"/>
              <a:gd name="connsiteY6-822" fmla="*/ 5828 h 14694"/>
              <a:gd name="connsiteX7-823" fmla="*/ 12860 w 13657"/>
              <a:gd name="connsiteY7-824" fmla="*/ 14679 h 14694"/>
              <a:gd name="connsiteX0-825" fmla="*/ 11093 w 12567"/>
              <a:gd name="connsiteY0-826" fmla="*/ 14651 h 14666"/>
              <a:gd name="connsiteX1-827" fmla="*/ 12531 w 12567"/>
              <a:gd name="connsiteY1-828" fmla="*/ 7894 h 14666"/>
              <a:gd name="connsiteX2-829" fmla="*/ 11644 w 12567"/>
              <a:gd name="connsiteY2-830" fmla="*/ 6001 h 14666"/>
              <a:gd name="connsiteX3-831" fmla="*/ 11153 w 12567"/>
              <a:gd name="connsiteY3-832" fmla="*/ 4077 h 14666"/>
              <a:gd name="connsiteX4-833" fmla="*/ 4831 w 12567"/>
              <a:gd name="connsiteY4-834" fmla="*/ 0 h 14666"/>
              <a:gd name="connsiteX5-835" fmla="*/ 4277 w 12567"/>
              <a:gd name="connsiteY5-836" fmla="*/ 2040 h 14666"/>
              <a:gd name="connsiteX6-837" fmla="*/ 150 w 12567"/>
              <a:gd name="connsiteY6-838" fmla="*/ 5828 h 14666"/>
              <a:gd name="connsiteX7-839" fmla="*/ 11093 w 12567"/>
              <a:gd name="connsiteY7-840" fmla="*/ 14651 h 14666"/>
              <a:gd name="connsiteX0-841" fmla="*/ 11092 w 12566"/>
              <a:gd name="connsiteY0-842" fmla="*/ 14651 h 14666"/>
              <a:gd name="connsiteX1-843" fmla="*/ 12530 w 12566"/>
              <a:gd name="connsiteY1-844" fmla="*/ 7894 h 14666"/>
              <a:gd name="connsiteX2-845" fmla="*/ 11643 w 12566"/>
              <a:gd name="connsiteY2-846" fmla="*/ 6001 h 14666"/>
              <a:gd name="connsiteX3-847" fmla="*/ 11152 w 12566"/>
              <a:gd name="connsiteY3-848" fmla="*/ 4077 h 14666"/>
              <a:gd name="connsiteX4-849" fmla="*/ 4830 w 12566"/>
              <a:gd name="connsiteY4-850" fmla="*/ 0 h 14666"/>
              <a:gd name="connsiteX5-851" fmla="*/ 4276 w 12566"/>
              <a:gd name="connsiteY5-852" fmla="*/ 2040 h 14666"/>
              <a:gd name="connsiteX6-853" fmla="*/ 149 w 12566"/>
              <a:gd name="connsiteY6-854" fmla="*/ 5828 h 14666"/>
              <a:gd name="connsiteX7-855" fmla="*/ 11092 w 12566"/>
              <a:gd name="connsiteY7-856" fmla="*/ 14651 h 14666"/>
              <a:gd name="connsiteX0-857" fmla="*/ 11092 w 12525"/>
              <a:gd name="connsiteY0-858" fmla="*/ 14651 h 14666"/>
              <a:gd name="connsiteX1-859" fmla="*/ 12470 w 12525"/>
              <a:gd name="connsiteY1-860" fmla="*/ 7686 h 14666"/>
              <a:gd name="connsiteX2-861" fmla="*/ 11643 w 12525"/>
              <a:gd name="connsiteY2-862" fmla="*/ 6001 h 14666"/>
              <a:gd name="connsiteX3-863" fmla="*/ 11152 w 12525"/>
              <a:gd name="connsiteY3-864" fmla="*/ 4077 h 14666"/>
              <a:gd name="connsiteX4-865" fmla="*/ 4830 w 12525"/>
              <a:gd name="connsiteY4-866" fmla="*/ 0 h 14666"/>
              <a:gd name="connsiteX5-867" fmla="*/ 4276 w 12525"/>
              <a:gd name="connsiteY5-868" fmla="*/ 2040 h 14666"/>
              <a:gd name="connsiteX6-869" fmla="*/ 149 w 12525"/>
              <a:gd name="connsiteY6-870" fmla="*/ 5828 h 14666"/>
              <a:gd name="connsiteX7-871" fmla="*/ 11092 w 12525"/>
              <a:gd name="connsiteY7-872" fmla="*/ 14651 h 14666"/>
              <a:gd name="connsiteX0-873" fmla="*/ 11092 w 12525"/>
              <a:gd name="connsiteY0-874" fmla="*/ 14651 h 14666"/>
              <a:gd name="connsiteX1-875" fmla="*/ 12470 w 12525"/>
              <a:gd name="connsiteY1-876" fmla="*/ 7686 h 14666"/>
              <a:gd name="connsiteX2-877" fmla="*/ 11643 w 12525"/>
              <a:gd name="connsiteY2-878" fmla="*/ 6001 h 14666"/>
              <a:gd name="connsiteX3-879" fmla="*/ 11152 w 12525"/>
              <a:gd name="connsiteY3-880" fmla="*/ 4077 h 14666"/>
              <a:gd name="connsiteX4-881" fmla="*/ 4830 w 12525"/>
              <a:gd name="connsiteY4-882" fmla="*/ 0 h 14666"/>
              <a:gd name="connsiteX5-883" fmla="*/ 4276 w 12525"/>
              <a:gd name="connsiteY5-884" fmla="*/ 2040 h 14666"/>
              <a:gd name="connsiteX6-885" fmla="*/ 149 w 12525"/>
              <a:gd name="connsiteY6-886" fmla="*/ 5828 h 14666"/>
              <a:gd name="connsiteX7-887" fmla="*/ 11092 w 12525"/>
              <a:gd name="connsiteY7-888" fmla="*/ 14651 h 14666"/>
              <a:gd name="connsiteX0-889" fmla="*/ 10123 w 12470"/>
              <a:gd name="connsiteY0-890" fmla="*/ 14916 h 14930"/>
              <a:gd name="connsiteX1-891" fmla="*/ 12470 w 12470"/>
              <a:gd name="connsiteY1-892" fmla="*/ 7686 h 14930"/>
              <a:gd name="connsiteX2-893" fmla="*/ 11643 w 12470"/>
              <a:gd name="connsiteY2-894" fmla="*/ 6001 h 14930"/>
              <a:gd name="connsiteX3-895" fmla="*/ 11152 w 12470"/>
              <a:gd name="connsiteY3-896" fmla="*/ 4077 h 14930"/>
              <a:gd name="connsiteX4-897" fmla="*/ 4830 w 12470"/>
              <a:gd name="connsiteY4-898" fmla="*/ 0 h 14930"/>
              <a:gd name="connsiteX5-899" fmla="*/ 4276 w 12470"/>
              <a:gd name="connsiteY5-900" fmla="*/ 2040 h 14930"/>
              <a:gd name="connsiteX6-901" fmla="*/ 149 w 12470"/>
              <a:gd name="connsiteY6-902" fmla="*/ 5828 h 14930"/>
              <a:gd name="connsiteX7-903" fmla="*/ 10123 w 12470"/>
              <a:gd name="connsiteY7-904" fmla="*/ 14916 h 14930"/>
              <a:gd name="connsiteX0-905" fmla="*/ 14134 w 14724"/>
              <a:gd name="connsiteY0-906" fmla="*/ 16244 h 16256"/>
              <a:gd name="connsiteX1-907" fmla="*/ 12470 w 14724"/>
              <a:gd name="connsiteY1-908" fmla="*/ 7686 h 16256"/>
              <a:gd name="connsiteX2-909" fmla="*/ 11643 w 14724"/>
              <a:gd name="connsiteY2-910" fmla="*/ 6001 h 16256"/>
              <a:gd name="connsiteX3-911" fmla="*/ 11152 w 14724"/>
              <a:gd name="connsiteY3-912" fmla="*/ 4077 h 16256"/>
              <a:gd name="connsiteX4-913" fmla="*/ 4830 w 14724"/>
              <a:gd name="connsiteY4-914" fmla="*/ 0 h 16256"/>
              <a:gd name="connsiteX5-915" fmla="*/ 4276 w 14724"/>
              <a:gd name="connsiteY5-916" fmla="*/ 2040 h 16256"/>
              <a:gd name="connsiteX6-917" fmla="*/ 149 w 14724"/>
              <a:gd name="connsiteY6-918" fmla="*/ 5828 h 16256"/>
              <a:gd name="connsiteX7-919" fmla="*/ 14134 w 14724"/>
              <a:gd name="connsiteY7-920" fmla="*/ 16244 h 16256"/>
              <a:gd name="connsiteX0-921" fmla="*/ 5589 w 12470"/>
              <a:gd name="connsiteY0-922" fmla="*/ 14254 h 14270"/>
              <a:gd name="connsiteX1-923" fmla="*/ 12470 w 12470"/>
              <a:gd name="connsiteY1-924" fmla="*/ 7686 h 14270"/>
              <a:gd name="connsiteX2-925" fmla="*/ 11643 w 12470"/>
              <a:gd name="connsiteY2-926" fmla="*/ 6001 h 14270"/>
              <a:gd name="connsiteX3-927" fmla="*/ 11152 w 12470"/>
              <a:gd name="connsiteY3-928" fmla="*/ 4077 h 14270"/>
              <a:gd name="connsiteX4-929" fmla="*/ 4830 w 12470"/>
              <a:gd name="connsiteY4-930" fmla="*/ 0 h 14270"/>
              <a:gd name="connsiteX5-931" fmla="*/ 4276 w 12470"/>
              <a:gd name="connsiteY5-932" fmla="*/ 2040 h 14270"/>
              <a:gd name="connsiteX6-933" fmla="*/ 149 w 12470"/>
              <a:gd name="connsiteY6-934" fmla="*/ 5828 h 14270"/>
              <a:gd name="connsiteX7-935" fmla="*/ 5589 w 12470"/>
              <a:gd name="connsiteY7-936" fmla="*/ 14254 h 14270"/>
              <a:gd name="connsiteX0-937" fmla="*/ 2860 w 12470"/>
              <a:gd name="connsiteY0-938" fmla="*/ 12604 h 12625"/>
              <a:gd name="connsiteX1-939" fmla="*/ 12470 w 12470"/>
              <a:gd name="connsiteY1-940" fmla="*/ 7686 h 12625"/>
              <a:gd name="connsiteX2-941" fmla="*/ 11643 w 12470"/>
              <a:gd name="connsiteY2-942" fmla="*/ 6001 h 12625"/>
              <a:gd name="connsiteX3-943" fmla="*/ 11152 w 12470"/>
              <a:gd name="connsiteY3-944" fmla="*/ 4077 h 12625"/>
              <a:gd name="connsiteX4-945" fmla="*/ 4830 w 12470"/>
              <a:gd name="connsiteY4-946" fmla="*/ 0 h 12625"/>
              <a:gd name="connsiteX5-947" fmla="*/ 4276 w 12470"/>
              <a:gd name="connsiteY5-948" fmla="*/ 2040 h 12625"/>
              <a:gd name="connsiteX6-949" fmla="*/ 149 w 12470"/>
              <a:gd name="connsiteY6-950" fmla="*/ 5828 h 12625"/>
              <a:gd name="connsiteX7-951" fmla="*/ 2860 w 12470"/>
              <a:gd name="connsiteY7-952" fmla="*/ 12604 h 12625"/>
              <a:gd name="connsiteX0-953" fmla="*/ 937 w 12470"/>
              <a:gd name="connsiteY0-954" fmla="*/ 9930 h 9978"/>
              <a:gd name="connsiteX1-955" fmla="*/ 12470 w 12470"/>
              <a:gd name="connsiteY1-956" fmla="*/ 7686 h 9978"/>
              <a:gd name="connsiteX2-957" fmla="*/ 11643 w 12470"/>
              <a:gd name="connsiteY2-958" fmla="*/ 6001 h 9978"/>
              <a:gd name="connsiteX3-959" fmla="*/ 11152 w 12470"/>
              <a:gd name="connsiteY3-960" fmla="*/ 4077 h 9978"/>
              <a:gd name="connsiteX4-961" fmla="*/ 4830 w 12470"/>
              <a:gd name="connsiteY4-962" fmla="*/ 0 h 9978"/>
              <a:gd name="connsiteX5-963" fmla="*/ 4276 w 12470"/>
              <a:gd name="connsiteY5-964" fmla="*/ 2040 h 9978"/>
              <a:gd name="connsiteX6-965" fmla="*/ 149 w 12470"/>
              <a:gd name="connsiteY6-966" fmla="*/ 5828 h 9978"/>
              <a:gd name="connsiteX7-967" fmla="*/ 937 w 12470"/>
              <a:gd name="connsiteY7-968" fmla="*/ 9930 h 9978"/>
              <a:gd name="connsiteX0-969" fmla="*/ 937 w 10000"/>
              <a:gd name="connsiteY0-970" fmla="*/ 10569 h 10606"/>
              <a:gd name="connsiteX1-971" fmla="*/ 10000 w 10000"/>
              <a:gd name="connsiteY1-972" fmla="*/ 7703 h 10606"/>
              <a:gd name="connsiteX2-973" fmla="*/ 9337 w 10000"/>
              <a:gd name="connsiteY2-974" fmla="*/ 6014 h 10606"/>
              <a:gd name="connsiteX3-975" fmla="*/ 8943 w 10000"/>
              <a:gd name="connsiteY3-976" fmla="*/ 4086 h 10606"/>
              <a:gd name="connsiteX4-977" fmla="*/ 3873 w 10000"/>
              <a:gd name="connsiteY4-978" fmla="*/ 0 h 10606"/>
              <a:gd name="connsiteX5-979" fmla="*/ 3429 w 10000"/>
              <a:gd name="connsiteY5-980" fmla="*/ 2044 h 10606"/>
              <a:gd name="connsiteX6-981" fmla="*/ 119 w 10000"/>
              <a:gd name="connsiteY6-982" fmla="*/ 5841 h 10606"/>
              <a:gd name="connsiteX7-983" fmla="*/ 937 w 10000"/>
              <a:gd name="connsiteY7-984" fmla="*/ 10569 h 10606"/>
              <a:gd name="connsiteX0-985" fmla="*/ 2142 w 10000"/>
              <a:gd name="connsiteY0-986" fmla="*/ 12359 h 12382"/>
              <a:gd name="connsiteX1-987" fmla="*/ 10000 w 10000"/>
              <a:gd name="connsiteY1-988" fmla="*/ 7703 h 12382"/>
              <a:gd name="connsiteX2-989" fmla="*/ 9337 w 10000"/>
              <a:gd name="connsiteY2-990" fmla="*/ 6014 h 12382"/>
              <a:gd name="connsiteX3-991" fmla="*/ 8943 w 10000"/>
              <a:gd name="connsiteY3-992" fmla="*/ 4086 h 12382"/>
              <a:gd name="connsiteX4-993" fmla="*/ 3873 w 10000"/>
              <a:gd name="connsiteY4-994" fmla="*/ 0 h 12382"/>
              <a:gd name="connsiteX5-995" fmla="*/ 3429 w 10000"/>
              <a:gd name="connsiteY5-996" fmla="*/ 2044 h 12382"/>
              <a:gd name="connsiteX6-997" fmla="*/ 119 w 10000"/>
              <a:gd name="connsiteY6-998" fmla="*/ 5841 h 12382"/>
              <a:gd name="connsiteX7-999" fmla="*/ 2142 w 10000"/>
              <a:gd name="connsiteY7-1000" fmla="*/ 12359 h 12382"/>
              <a:gd name="connsiteX0-1001" fmla="*/ 4460 w 10000"/>
              <a:gd name="connsiteY0-1002" fmla="*/ 11126 h 11157"/>
              <a:gd name="connsiteX1-1003" fmla="*/ 10000 w 10000"/>
              <a:gd name="connsiteY1-1004" fmla="*/ 7703 h 11157"/>
              <a:gd name="connsiteX2-1005" fmla="*/ 9337 w 10000"/>
              <a:gd name="connsiteY2-1006" fmla="*/ 6014 h 11157"/>
              <a:gd name="connsiteX3-1007" fmla="*/ 8943 w 10000"/>
              <a:gd name="connsiteY3-1008" fmla="*/ 4086 h 11157"/>
              <a:gd name="connsiteX4-1009" fmla="*/ 3873 w 10000"/>
              <a:gd name="connsiteY4-1010" fmla="*/ 0 h 11157"/>
              <a:gd name="connsiteX5-1011" fmla="*/ 3429 w 10000"/>
              <a:gd name="connsiteY5-1012" fmla="*/ 2044 h 11157"/>
              <a:gd name="connsiteX6-1013" fmla="*/ 119 w 10000"/>
              <a:gd name="connsiteY6-1014" fmla="*/ 5841 h 11157"/>
              <a:gd name="connsiteX7-1015" fmla="*/ 4460 w 10000"/>
              <a:gd name="connsiteY7-1016" fmla="*/ 11126 h 11157"/>
              <a:gd name="connsiteX0-1017" fmla="*/ 4460 w 10296"/>
              <a:gd name="connsiteY0-1018" fmla="*/ 11126 h 11157"/>
              <a:gd name="connsiteX1-1019" fmla="*/ 10000 w 10296"/>
              <a:gd name="connsiteY1-1020" fmla="*/ 7703 h 11157"/>
              <a:gd name="connsiteX2-1021" fmla="*/ 8943 w 10296"/>
              <a:gd name="connsiteY2-1022" fmla="*/ 4086 h 11157"/>
              <a:gd name="connsiteX3-1023" fmla="*/ 3873 w 10296"/>
              <a:gd name="connsiteY3-1024" fmla="*/ 0 h 11157"/>
              <a:gd name="connsiteX4-1025" fmla="*/ 3429 w 10296"/>
              <a:gd name="connsiteY4-1026" fmla="*/ 2044 h 11157"/>
              <a:gd name="connsiteX5-1027" fmla="*/ 119 w 10296"/>
              <a:gd name="connsiteY5-1028" fmla="*/ 5841 h 11157"/>
              <a:gd name="connsiteX6-1029" fmla="*/ 4460 w 10296"/>
              <a:gd name="connsiteY6-1030" fmla="*/ 11126 h 11157"/>
              <a:gd name="connsiteX0-1031" fmla="*/ 4460 w 10000"/>
              <a:gd name="connsiteY0-1032" fmla="*/ 11126 h 11157"/>
              <a:gd name="connsiteX1-1033" fmla="*/ 10000 w 10000"/>
              <a:gd name="connsiteY1-1034" fmla="*/ 7703 h 11157"/>
              <a:gd name="connsiteX2-1035" fmla="*/ 8943 w 10000"/>
              <a:gd name="connsiteY2-1036" fmla="*/ 4086 h 11157"/>
              <a:gd name="connsiteX3-1037" fmla="*/ 3873 w 10000"/>
              <a:gd name="connsiteY3-1038" fmla="*/ 0 h 11157"/>
              <a:gd name="connsiteX4-1039" fmla="*/ 3429 w 10000"/>
              <a:gd name="connsiteY4-1040" fmla="*/ 2044 h 11157"/>
              <a:gd name="connsiteX5-1041" fmla="*/ 119 w 10000"/>
              <a:gd name="connsiteY5-1042" fmla="*/ 5841 h 11157"/>
              <a:gd name="connsiteX6-1043" fmla="*/ 4460 w 10000"/>
              <a:gd name="connsiteY6-1044" fmla="*/ 11126 h 11157"/>
              <a:gd name="connsiteX0-1045" fmla="*/ 4460 w 10000"/>
              <a:gd name="connsiteY0-1046" fmla="*/ 11126 h 11157"/>
              <a:gd name="connsiteX1-1047" fmla="*/ 10000 w 10000"/>
              <a:gd name="connsiteY1-1048" fmla="*/ 7703 h 11157"/>
              <a:gd name="connsiteX2-1049" fmla="*/ 8943 w 10000"/>
              <a:gd name="connsiteY2-1050" fmla="*/ 4086 h 11157"/>
              <a:gd name="connsiteX3-1051" fmla="*/ 3873 w 10000"/>
              <a:gd name="connsiteY3-1052" fmla="*/ 0 h 11157"/>
              <a:gd name="connsiteX4-1053" fmla="*/ 3429 w 10000"/>
              <a:gd name="connsiteY4-1054" fmla="*/ 2044 h 11157"/>
              <a:gd name="connsiteX5-1055" fmla="*/ 119 w 10000"/>
              <a:gd name="connsiteY5-1056" fmla="*/ 5841 h 11157"/>
              <a:gd name="connsiteX6-1057" fmla="*/ 4460 w 10000"/>
              <a:gd name="connsiteY6-1058" fmla="*/ 11126 h 11157"/>
              <a:gd name="connsiteX0-1059" fmla="*/ 4460 w 10000"/>
              <a:gd name="connsiteY0-1060" fmla="*/ 11156 h 11187"/>
              <a:gd name="connsiteX1-1061" fmla="*/ 10000 w 10000"/>
              <a:gd name="connsiteY1-1062" fmla="*/ 7733 h 11187"/>
              <a:gd name="connsiteX2-1063" fmla="*/ 8943 w 10000"/>
              <a:gd name="connsiteY2-1064" fmla="*/ 4116 h 11187"/>
              <a:gd name="connsiteX3-1065" fmla="*/ 4004 w 10000"/>
              <a:gd name="connsiteY3-1066" fmla="*/ 0 h 11187"/>
              <a:gd name="connsiteX4-1067" fmla="*/ 3429 w 10000"/>
              <a:gd name="connsiteY4-1068" fmla="*/ 2074 h 11187"/>
              <a:gd name="connsiteX5-1069" fmla="*/ 119 w 10000"/>
              <a:gd name="connsiteY5-1070" fmla="*/ 5871 h 11187"/>
              <a:gd name="connsiteX6-1071" fmla="*/ 4460 w 10000"/>
              <a:gd name="connsiteY6-1072" fmla="*/ 11156 h 11187"/>
              <a:gd name="connsiteX0-1073" fmla="*/ 4460 w 10000"/>
              <a:gd name="connsiteY0-1074" fmla="*/ 11156 h 11187"/>
              <a:gd name="connsiteX1-1075" fmla="*/ 10000 w 10000"/>
              <a:gd name="connsiteY1-1076" fmla="*/ 7733 h 11187"/>
              <a:gd name="connsiteX2-1077" fmla="*/ 8943 w 10000"/>
              <a:gd name="connsiteY2-1078" fmla="*/ 4116 h 11187"/>
              <a:gd name="connsiteX3-1079" fmla="*/ 4004 w 10000"/>
              <a:gd name="connsiteY3-1080" fmla="*/ 0 h 11187"/>
              <a:gd name="connsiteX4-1081" fmla="*/ 3429 w 10000"/>
              <a:gd name="connsiteY4-1082" fmla="*/ 2074 h 11187"/>
              <a:gd name="connsiteX5-1083" fmla="*/ 119 w 10000"/>
              <a:gd name="connsiteY5-1084" fmla="*/ 5871 h 11187"/>
              <a:gd name="connsiteX6-1085" fmla="*/ 4460 w 10000"/>
              <a:gd name="connsiteY6-1086" fmla="*/ 11156 h 11187"/>
              <a:gd name="connsiteX0-1087" fmla="*/ 4460 w 10000"/>
              <a:gd name="connsiteY0-1088" fmla="*/ 11156 h 11187"/>
              <a:gd name="connsiteX1-1089" fmla="*/ 10000 w 10000"/>
              <a:gd name="connsiteY1-1090" fmla="*/ 7733 h 11187"/>
              <a:gd name="connsiteX2-1091" fmla="*/ 8943 w 10000"/>
              <a:gd name="connsiteY2-1092" fmla="*/ 4116 h 11187"/>
              <a:gd name="connsiteX3-1093" fmla="*/ 4004 w 10000"/>
              <a:gd name="connsiteY3-1094" fmla="*/ 0 h 11187"/>
              <a:gd name="connsiteX4-1095" fmla="*/ 3429 w 10000"/>
              <a:gd name="connsiteY4-1096" fmla="*/ 2074 h 11187"/>
              <a:gd name="connsiteX5-1097" fmla="*/ 119 w 10000"/>
              <a:gd name="connsiteY5-1098" fmla="*/ 5871 h 11187"/>
              <a:gd name="connsiteX6-1099" fmla="*/ 4460 w 10000"/>
              <a:gd name="connsiteY6-1100" fmla="*/ 11156 h 11187"/>
              <a:gd name="connsiteX0-1101" fmla="*/ 4460 w 10000"/>
              <a:gd name="connsiteY0-1102" fmla="*/ 11156 h 11187"/>
              <a:gd name="connsiteX1-1103" fmla="*/ 10000 w 10000"/>
              <a:gd name="connsiteY1-1104" fmla="*/ 7733 h 11187"/>
              <a:gd name="connsiteX2-1105" fmla="*/ 8943 w 10000"/>
              <a:gd name="connsiteY2-1106" fmla="*/ 4116 h 11187"/>
              <a:gd name="connsiteX3-1107" fmla="*/ 4004 w 10000"/>
              <a:gd name="connsiteY3-1108" fmla="*/ 0 h 11187"/>
              <a:gd name="connsiteX4-1109" fmla="*/ 3429 w 10000"/>
              <a:gd name="connsiteY4-1110" fmla="*/ 2074 h 11187"/>
              <a:gd name="connsiteX5-1111" fmla="*/ 119 w 10000"/>
              <a:gd name="connsiteY5-1112" fmla="*/ 5871 h 11187"/>
              <a:gd name="connsiteX6-1113" fmla="*/ 4460 w 10000"/>
              <a:gd name="connsiteY6-1114" fmla="*/ 11156 h 11187"/>
              <a:gd name="connsiteX0-1115" fmla="*/ 4460 w 9932"/>
              <a:gd name="connsiteY0-1116" fmla="*/ 11156 h 11186"/>
              <a:gd name="connsiteX1-1117" fmla="*/ 9932 w 9932"/>
              <a:gd name="connsiteY1-1118" fmla="*/ 7556 h 11186"/>
              <a:gd name="connsiteX2-1119" fmla="*/ 8943 w 9932"/>
              <a:gd name="connsiteY2-1120" fmla="*/ 4116 h 11186"/>
              <a:gd name="connsiteX3-1121" fmla="*/ 4004 w 9932"/>
              <a:gd name="connsiteY3-1122" fmla="*/ 0 h 11186"/>
              <a:gd name="connsiteX4-1123" fmla="*/ 3429 w 9932"/>
              <a:gd name="connsiteY4-1124" fmla="*/ 2074 h 11186"/>
              <a:gd name="connsiteX5-1125" fmla="*/ 119 w 9932"/>
              <a:gd name="connsiteY5-1126" fmla="*/ 5871 h 11186"/>
              <a:gd name="connsiteX6-1127" fmla="*/ 4460 w 9932"/>
              <a:gd name="connsiteY6-1128" fmla="*/ 11156 h 11186"/>
              <a:gd name="connsiteX0-1129" fmla="*/ 4491 w 10000"/>
              <a:gd name="connsiteY0-1130" fmla="*/ 9973 h 9999"/>
              <a:gd name="connsiteX1-1131" fmla="*/ 10000 w 10000"/>
              <a:gd name="connsiteY1-1132" fmla="*/ 6755 h 9999"/>
              <a:gd name="connsiteX2-1133" fmla="*/ 9004 w 10000"/>
              <a:gd name="connsiteY2-1134" fmla="*/ 3680 h 9999"/>
              <a:gd name="connsiteX3-1135" fmla="*/ 4031 w 10000"/>
              <a:gd name="connsiteY3-1136" fmla="*/ 0 h 9999"/>
              <a:gd name="connsiteX4-1137" fmla="*/ 3452 w 10000"/>
              <a:gd name="connsiteY4-1138" fmla="*/ 1854 h 9999"/>
              <a:gd name="connsiteX5-1139" fmla="*/ 120 w 10000"/>
              <a:gd name="connsiteY5-1140" fmla="*/ 5249 h 9999"/>
              <a:gd name="connsiteX6-1141" fmla="*/ 4491 w 10000"/>
              <a:gd name="connsiteY6-1142" fmla="*/ 9973 h 9999"/>
              <a:gd name="connsiteX0-1143" fmla="*/ 4491 w 10000"/>
              <a:gd name="connsiteY0-1144" fmla="*/ 9974 h 10000"/>
              <a:gd name="connsiteX1-1145" fmla="*/ 10000 w 10000"/>
              <a:gd name="connsiteY1-1146" fmla="*/ 6756 h 10000"/>
              <a:gd name="connsiteX2-1147" fmla="*/ 9004 w 10000"/>
              <a:gd name="connsiteY2-1148" fmla="*/ 3680 h 10000"/>
              <a:gd name="connsiteX3-1149" fmla="*/ 4031 w 10000"/>
              <a:gd name="connsiteY3-1150" fmla="*/ 0 h 10000"/>
              <a:gd name="connsiteX4-1151" fmla="*/ 3452 w 10000"/>
              <a:gd name="connsiteY4-1152" fmla="*/ 1854 h 10000"/>
              <a:gd name="connsiteX5-1153" fmla="*/ 120 w 10000"/>
              <a:gd name="connsiteY5-1154" fmla="*/ 5250 h 10000"/>
              <a:gd name="connsiteX6-1155" fmla="*/ 4491 w 10000"/>
              <a:gd name="connsiteY6-1156" fmla="*/ 99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0000" h="10000">
                <a:moveTo>
                  <a:pt x="4491" y="9974"/>
                </a:moveTo>
                <a:cubicBezTo>
                  <a:pt x="6110" y="10313"/>
                  <a:pt x="9931" y="7352"/>
                  <a:pt x="10000" y="6756"/>
                </a:cubicBezTo>
                <a:cubicBezTo>
                  <a:pt x="9273" y="5565"/>
                  <a:pt x="8863" y="3959"/>
                  <a:pt x="9004" y="3680"/>
                </a:cubicBezTo>
                <a:cubicBezTo>
                  <a:pt x="8307" y="3023"/>
                  <a:pt x="7324" y="1218"/>
                  <a:pt x="4031" y="0"/>
                </a:cubicBezTo>
                <a:cubicBezTo>
                  <a:pt x="3180" y="760"/>
                  <a:pt x="3471" y="1695"/>
                  <a:pt x="3452" y="1854"/>
                </a:cubicBezTo>
                <a:cubicBezTo>
                  <a:pt x="3902" y="6637"/>
                  <a:pt x="-801" y="4061"/>
                  <a:pt x="120" y="5250"/>
                </a:cubicBezTo>
                <a:cubicBezTo>
                  <a:pt x="1041" y="6438"/>
                  <a:pt x="3918" y="10081"/>
                  <a:pt x="4491" y="9974"/>
                </a:cubicBezTo>
                <a:close/>
              </a:path>
            </a:pathLst>
          </a:custGeom>
          <a:gradFill flip="none" rotWithShape="1">
            <a:gsLst>
              <a:gs pos="79000">
                <a:sysClr val="window" lastClr="FFFFFF"/>
              </a:gs>
              <a:gs pos="68000">
                <a:sysClr val="window" lastClr="FFFFFF">
                  <a:alpha val="0"/>
                </a:sys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字魂70号-灵悦黑体"/>
              <a:ea typeface="字魂59号-创粗黑" panose="0000050000000000000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9040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546660" y="232787"/>
            <a:ext cx="3098679" cy="672601"/>
            <a:chOff x="4864435" y="232787"/>
            <a:chExt cx="3098679" cy="672601"/>
          </a:xfrm>
        </p:grpSpPr>
        <p:grpSp>
          <p:nvGrpSpPr>
            <p:cNvPr id="5" name="组合 4"/>
            <p:cNvGrpSpPr/>
            <p:nvPr/>
          </p:nvGrpSpPr>
          <p:grpSpPr>
            <a:xfrm>
              <a:off x="4864435" y="232787"/>
              <a:ext cx="741405" cy="672601"/>
              <a:chOff x="1957418" y="3311202"/>
              <a:chExt cx="1055487" cy="95753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2190757" y="3311202"/>
                <a:ext cx="822148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1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5605840" y="310060"/>
              <a:ext cx="235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506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前言</a:t>
              </a:r>
              <a:endParaRPr lang="zh-CN" altLang="en-US" sz="2800" dirty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2" name="TextBox 7"/>
          <p:cNvSpPr txBox="1">
            <a:spLocks noChangeArrowheads="1"/>
          </p:cNvSpPr>
          <p:nvPr/>
        </p:nvSpPr>
        <p:spPr bwMode="auto">
          <a:xfrm>
            <a:off x="182562" y="999768"/>
            <a:ext cx="58991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轨道交通国产化情况</a:t>
            </a: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182561" y="1506150"/>
            <a:ext cx="11812740" cy="46166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）轨道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交通行业国产化现状：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政策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需求驱动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国产化，成效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显著。</a:t>
            </a:r>
            <a:endParaRPr lang="zh-CN" altLang="en-US" sz="24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7" name="Group 18"/>
          <p:cNvGrpSpPr/>
          <p:nvPr/>
        </p:nvGrpSpPr>
        <p:grpSpPr>
          <a:xfrm>
            <a:off x="5833140" y="2220797"/>
            <a:ext cx="836240" cy="1150660"/>
            <a:chOff x="5913078" y="649720"/>
            <a:chExt cx="1998221" cy="2749543"/>
          </a:xfrm>
        </p:grpSpPr>
        <p:sp>
          <p:nvSpPr>
            <p:cNvPr id="18" name="Shape 6"/>
            <p:cNvSpPr/>
            <p:nvPr/>
          </p:nvSpPr>
          <p:spPr>
            <a:xfrm>
              <a:off x="6240898" y="2674738"/>
              <a:ext cx="1368128" cy="72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9" y="176"/>
                  </a:moveTo>
                  <a:cubicBezTo>
                    <a:pt x="17934" y="58"/>
                    <a:pt x="17809" y="0"/>
                    <a:pt x="17809" y="0"/>
                  </a:cubicBezTo>
                  <a:lnTo>
                    <a:pt x="3387" y="0"/>
                  </a:lnTo>
                  <a:lnTo>
                    <a:pt x="3387" y="0"/>
                  </a:lnTo>
                  <a:cubicBezTo>
                    <a:pt x="3387" y="3"/>
                    <a:pt x="1325" y="7496"/>
                    <a:pt x="0" y="21600"/>
                  </a:cubicBezTo>
                  <a:lnTo>
                    <a:pt x="662" y="21600"/>
                  </a:lnTo>
                  <a:lnTo>
                    <a:pt x="20534" y="21600"/>
                  </a:lnTo>
                  <a:lnTo>
                    <a:pt x="21600" y="21600"/>
                  </a:lnTo>
                  <a:cubicBezTo>
                    <a:pt x="20742" y="12930"/>
                    <a:pt x="19603" y="4707"/>
                    <a:pt x="18139" y="176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19" name="Shape 7"/>
            <p:cNvSpPr/>
            <p:nvPr/>
          </p:nvSpPr>
          <p:spPr>
            <a:xfrm>
              <a:off x="6108110" y="1126927"/>
              <a:ext cx="1622193" cy="168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5" extrusionOk="0">
                  <a:moveTo>
                    <a:pt x="19749" y="8731"/>
                  </a:moveTo>
                  <a:lnTo>
                    <a:pt x="19749" y="7875"/>
                  </a:lnTo>
                  <a:cubicBezTo>
                    <a:pt x="19749" y="3526"/>
                    <a:pt x="15742" y="0"/>
                    <a:pt x="10800" y="0"/>
                  </a:cubicBezTo>
                  <a:lnTo>
                    <a:pt x="9808" y="194"/>
                  </a:lnTo>
                  <a:cubicBezTo>
                    <a:pt x="3703" y="-465"/>
                    <a:pt x="1851" y="3526"/>
                    <a:pt x="1851" y="7875"/>
                  </a:cubicBezTo>
                  <a:lnTo>
                    <a:pt x="1851" y="8731"/>
                  </a:lnTo>
                  <a:cubicBezTo>
                    <a:pt x="829" y="8731"/>
                    <a:pt x="0" y="9484"/>
                    <a:pt x="0" y="10413"/>
                  </a:cubicBezTo>
                  <a:lnTo>
                    <a:pt x="0" y="10574"/>
                  </a:lnTo>
                  <a:cubicBezTo>
                    <a:pt x="0" y="11503"/>
                    <a:pt x="829" y="12256"/>
                    <a:pt x="1851" y="12256"/>
                  </a:cubicBezTo>
                  <a:cubicBezTo>
                    <a:pt x="1910" y="12256"/>
                    <a:pt x="1967" y="12253"/>
                    <a:pt x="2024" y="12248"/>
                  </a:cubicBezTo>
                  <a:cubicBezTo>
                    <a:pt x="3039" y="15801"/>
                    <a:pt x="4947" y="17755"/>
                    <a:pt x="7932" y="18463"/>
                  </a:cubicBezTo>
                  <a:lnTo>
                    <a:pt x="7932" y="19465"/>
                  </a:lnTo>
                  <a:lnTo>
                    <a:pt x="11003" y="21135"/>
                  </a:lnTo>
                  <a:lnTo>
                    <a:pt x="14073" y="19465"/>
                  </a:lnTo>
                  <a:lnTo>
                    <a:pt x="14073" y="18337"/>
                  </a:lnTo>
                  <a:cubicBezTo>
                    <a:pt x="16825" y="17486"/>
                    <a:pt x="18522" y="15407"/>
                    <a:pt x="19550" y="12246"/>
                  </a:cubicBezTo>
                  <a:cubicBezTo>
                    <a:pt x="19616" y="12252"/>
                    <a:pt x="19682" y="12256"/>
                    <a:pt x="19749" y="12256"/>
                  </a:cubicBezTo>
                  <a:cubicBezTo>
                    <a:pt x="20771" y="12256"/>
                    <a:pt x="21600" y="11503"/>
                    <a:pt x="21600" y="10574"/>
                  </a:cubicBezTo>
                  <a:lnTo>
                    <a:pt x="21600" y="10413"/>
                  </a:lnTo>
                  <a:cubicBezTo>
                    <a:pt x="21600" y="9484"/>
                    <a:pt x="20771" y="8731"/>
                    <a:pt x="19749" y="8731"/>
                  </a:cubicBezTo>
                  <a:close/>
                </a:path>
              </a:pathLst>
            </a:custGeom>
            <a:solidFill>
              <a:srgbClr val="FA4655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0" name="Shape 8"/>
            <p:cNvSpPr/>
            <p:nvPr/>
          </p:nvSpPr>
          <p:spPr>
            <a:xfrm>
              <a:off x="6124709" y="649720"/>
              <a:ext cx="1576720" cy="1219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3" y="13066"/>
                  </a:moveTo>
                  <a:cubicBezTo>
                    <a:pt x="17309" y="13096"/>
                    <a:pt x="17337" y="13130"/>
                    <a:pt x="17365" y="13164"/>
                  </a:cubicBezTo>
                  <a:cubicBezTo>
                    <a:pt x="17337" y="13130"/>
                    <a:pt x="17309" y="13096"/>
                    <a:pt x="17283" y="13066"/>
                  </a:cubicBezTo>
                  <a:close/>
                  <a:moveTo>
                    <a:pt x="17119" y="12872"/>
                  </a:moveTo>
                  <a:cubicBezTo>
                    <a:pt x="17154" y="12914"/>
                    <a:pt x="17192" y="12958"/>
                    <a:pt x="17238" y="13013"/>
                  </a:cubicBezTo>
                  <a:cubicBezTo>
                    <a:pt x="17192" y="12958"/>
                    <a:pt x="17154" y="12914"/>
                    <a:pt x="17119" y="12872"/>
                  </a:cubicBezTo>
                  <a:close/>
                  <a:moveTo>
                    <a:pt x="16954" y="12676"/>
                  </a:moveTo>
                  <a:cubicBezTo>
                    <a:pt x="16903" y="12616"/>
                    <a:pt x="16892" y="12602"/>
                    <a:pt x="16954" y="12676"/>
                  </a:cubicBezTo>
                  <a:cubicBezTo>
                    <a:pt x="16954" y="12676"/>
                    <a:pt x="16954" y="12676"/>
                    <a:pt x="16954" y="12676"/>
                  </a:cubicBezTo>
                  <a:close/>
                  <a:moveTo>
                    <a:pt x="20052" y="20766"/>
                  </a:moveTo>
                  <a:cubicBezTo>
                    <a:pt x="20481" y="20766"/>
                    <a:pt x="20875" y="20945"/>
                    <a:pt x="21193" y="21242"/>
                  </a:cubicBezTo>
                  <a:cubicBezTo>
                    <a:pt x="21458" y="20204"/>
                    <a:pt x="21600" y="19060"/>
                    <a:pt x="21600" y="17810"/>
                  </a:cubicBezTo>
                  <a:lnTo>
                    <a:pt x="21600" y="14587"/>
                  </a:lnTo>
                  <a:cubicBezTo>
                    <a:pt x="21600" y="8996"/>
                    <a:pt x="19841" y="4218"/>
                    <a:pt x="15523" y="2280"/>
                  </a:cubicBezTo>
                  <a:lnTo>
                    <a:pt x="15539" y="2282"/>
                  </a:lnTo>
                  <a:cubicBezTo>
                    <a:pt x="15925" y="1517"/>
                    <a:pt x="15539" y="677"/>
                    <a:pt x="15539" y="677"/>
                  </a:cubicBezTo>
                  <a:cubicBezTo>
                    <a:pt x="15471" y="1580"/>
                    <a:pt x="14383" y="1354"/>
                    <a:pt x="14383" y="1354"/>
                  </a:cubicBezTo>
                  <a:cubicBezTo>
                    <a:pt x="14646" y="935"/>
                    <a:pt x="14383" y="0"/>
                    <a:pt x="14383" y="0"/>
                  </a:cubicBezTo>
                  <a:cubicBezTo>
                    <a:pt x="13703" y="1241"/>
                    <a:pt x="9825" y="1354"/>
                    <a:pt x="9825" y="1354"/>
                  </a:cubicBezTo>
                  <a:lnTo>
                    <a:pt x="9984" y="1380"/>
                  </a:lnTo>
                  <a:cubicBezTo>
                    <a:pt x="2954" y="1791"/>
                    <a:pt x="0" y="7546"/>
                    <a:pt x="0" y="14587"/>
                  </a:cubicBezTo>
                  <a:lnTo>
                    <a:pt x="107" y="17417"/>
                  </a:lnTo>
                  <a:cubicBezTo>
                    <a:pt x="107" y="18782"/>
                    <a:pt x="277" y="20030"/>
                    <a:pt x="584" y="21163"/>
                  </a:cubicBezTo>
                  <a:cubicBezTo>
                    <a:pt x="886" y="20913"/>
                    <a:pt x="1249" y="20766"/>
                    <a:pt x="1639" y="20766"/>
                  </a:cubicBezTo>
                  <a:cubicBezTo>
                    <a:pt x="2165" y="20766"/>
                    <a:pt x="2641" y="21031"/>
                    <a:pt x="2985" y="21460"/>
                  </a:cubicBezTo>
                  <a:cubicBezTo>
                    <a:pt x="2788" y="19740"/>
                    <a:pt x="2370" y="15107"/>
                    <a:pt x="3305" y="13063"/>
                  </a:cubicBezTo>
                  <a:cubicBezTo>
                    <a:pt x="3774" y="12040"/>
                    <a:pt x="17444" y="18074"/>
                    <a:pt x="17427" y="13237"/>
                  </a:cubicBezTo>
                  <a:cubicBezTo>
                    <a:pt x="17413" y="13220"/>
                    <a:pt x="17404" y="13209"/>
                    <a:pt x="17390" y="13193"/>
                  </a:cubicBezTo>
                  <a:cubicBezTo>
                    <a:pt x="17412" y="13219"/>
                    <a:pt x="17427" y="13237"/>
                    <a:pt x="17427" y="13237"/>
                  </a:cubicBezTo>
                  <a:cubicBezTo>
                    <a:pt x="18849" y="14922"/>
                    <a:pt x="18440" y="16845"/>
                    <a:pt x="18603" y="21600"/>
                  </a:cubicBezTo>
                  <a:cubicBezTo>
                    <a:pt x="18953" y="21090"/>
                    <a:pt x="19472" y="20766"/>
                    <a:pt x="20052" y="20766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1" name="Shape 9"/>
            <p:cNvSpPr/>
            <p:nvPr/>
          </p:nvSpPr>
          <p:spPr>
            <a:xfrm>
              <a:off x="7390345" y="2683037"/>
              <a:ext cx="520954" cy="71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383" y="15357"/>
                    <a:pt x="16262" y="8392"/>
                    <a:pt x="10895" y="4511"/>
                  </a:cubicBezTo>
                  <a:cubicBezTo>
                    <a:pt x="7108" y="1772"/>
                    <a:pt x="2002" y="442"/>
                    <a:pt x="0" y="0"/>
                  </a:cubicBezTo>
                  <a:cubicBezTo>
                    <a:pt x="3847" y="4568"/>
                    <a:pt x="6838" y="12859"/>
                    <a:pt x="9090" y="21600"/>
                  </a:cubicBezTo>
                  <a:cubicBezTo>
                    <a:pt x="909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2" name="Shape 10"/>
            <p:cNvSpPr/>
            <p:nvPr/>
          </p:nvSpPr>
          <p:spPr>
            <a:xfrm>
              <a:off x="5913078" y="2674738"/>
              <a:ext cx="541840" cy="72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0"/>
                  </a:lnTo>
                  <a:cubicBezTo>
                    <a:pt x="21600" y="0"/>
                    <a:pt x="14913" y="1202"/>
                    <a:pt x="10292" y="4650"/>
                  </a:cubicBezTo>
                  <a:cubicBezTo>
                    <a:pt x="5133" y="8500"/>
                    <a:pt x="2131" y="15408"/>
                    <a:pt x="0" y="21600"/>
                  </a:cubicBezTo>
                  <a:lnTo>
                    <a:pt x="13047" y="21600"/>
                  </a:lnTo>
                  <a:cubicBezTo>
                    <a:pt x="16394" y="7496"/>
                    <a:pt x="21598" y="3"/>
                    <a:pt x="21600" y="0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3" name="Shape 11"/>
            <p:cNvSpPr/>
            <p:nvPr/>
          </p:nvSpPr>
          <p:spPr>
            <a:xfrm>
              <a:off x="6689058" y="2189232"/>
              <a:ext cx="505859" cy="158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extrusionOk="0">
                  <a:moveTo>
                    <a:pt x="0" y="0"/>
                  </a:moveTo>
                  <a:cubicBezTo>
                    <a:pt x="0" y="0"/>
                    <a:pt x="347" y="593"/>
                    <a:pt x="955" y="1632"/>
                  </a:cubicBezTo>
                  <a:cubicBezTo>
                    <a:pt x="1247" y="2173"/>
                    <a:pt x="1631" y="2663"/>
                    <a:pt x="2030" y="3376"/>
                  </a:cubicBezTo>
                  <a:cubicBezTo>
                    <a:pt x="2456" y="3951"/>
                    <a:pt x="2909" y="4717"/>
                    <a:pt x="3424" y="5351"/>
                  </a:cubicBezTo>
                  <a:cubicBezTo>
                    <a:pt x="3928" y="6069"/>
                    <a:pt x="4476" y="6750"/>
                    <a:pt x="5057" y="7375"/>
                  </a:cubicBezTo>
                  <a:cubicBezTo>
                    <a:pt x="5623" y="8138"/>
                    <a:pt x="6253" y="8506"/>
                    <a:pt x="6868" y="9175"/>
                  </a:cubicBezTo>
                  <a:cubicBezTo>
                    <a:pt x="7508" y="9482"/>
                    <a:pt x="8142" y="10203"/>
                    <a:pt x="8807" y="10315"/>
                  </a:cubicBezTo>
                  <a:cubicBezTo>
                    <a:pt x="9136" y="10449"/>
                    <a:pt x="9467" y="10583"/>
                    <a:pt x="9799" y="10718"/>
                  </a:cubicBezTo>
                  <a:lnTo>
                    <a:pt x="10800" y="10737"/>
                  </a:lnTo>
                  <a:cubicBezTo>
                    <a:pt x="11470" y="10990"/>
                    <a:pt x="12129" y="10422"/>
                    <a:pt x="12790" y="10364"/>
                  </a:cubicBezTo>
                  <a:cubicBezTo>
                    <a:pt x="13447" y="10140"/>
                    <a:pt x="14080" y="9485"/>
                    <a:pt x="14717" y="9174"/>
                  </a:cubicBezTo>
                  <a:cubicBezTo>
                    <a:pt x="15340" y="8645"/>
                    <a:pt x="15932" y="7871"/>
                    <a:pt x="16519" y="7340"/>
                  </a:cubicBezTo>
                  <a:cubicBezTo>
                    <a:pt x="16819" y="7124"/>
                    <a:pt x="17088" y="6691"/>
                    <a:pt x="17354" y="6293"/>
                  </a:cubicBezTo>
                  <a:cubicBezTo>
                    <a:pt x="17624" y="5914"/>
                    <a:pt x="17885" y="5547"/>
                    <a:pt x="18135" y="5196"/>
                  </a:cubicBezTo>
                  <a:cubicBezTo>
                    <a:pt x="18641" y="4493"/>
                    <a:pt x="19138" y="3987"/>
                    <a:pt x="19530" y="3201"/>
                  </a:cubicBezTo>
                  <a:cubicBezTo>
                    <a:pt x="19930" y="2472"/>
                    <a:pt x="20302" y="1916"/>
                    <a:pt x="20607" y="1432"/>
                  </a:cubicBezTo>
                  <a:cubicBezTo>
                    <a:pt x="21219" y="476"/>
                    <a:pt x="21600" y="0"/>
                    <a:pt x="21600" y="0"/>
                  </a:cubicBezTo>
                  <a:cubicBezTo>
                    <a:pt x="21600" y="0"/>
                    <a:pt x="21387" y="1175"/>
                    <a:pt x="20960" y="3110"/>
                  </a:cubicBezTo>
                  <a:cubicBezTo>
                    <a:pt x="20745" y="4071"/>
                    <a:pt x="20485" y="5270"/>
                    <a:pt x="20162" y="6555"/>
                  </a:cubicBezTo>
                  <a:cubicBezTo>
                    <a:pt x="19860" y="7947"/>
                    <a:pt x="19444" y="9174"/>
                    <a:pt x="18983" y="10533"/>
                  </a:cubicBezTo>
                  <a:cubicBezTo>
                    <a:pt x="18511" y="11811"/>
                    <a:pt x="18036" y="13499"/>
                    <a:pt x="17426" y="14645"/>
                  </a:cubicBezTo>
                  <a:cubicBezTo>
                    <a:pt x="16821" y="15804"/>
                    <a:pt x="16188" y="17184"/>
                    <a:pt x="15484" y="18205"/>
                  </a:cubicBezTo>
                  <a:cubicBezTo>
                    <a:pt x="15121" y="18633"/>
                    <a:pt x="14753" y="19068"/>
                    <a:pt x="14380" y="19509"/>
                  </a:cubicBezTo>
                  <a:cubicBezTo>
                    <a:pt x="14003" y="19906"/>
                    <a:pt x="13628" y="20468"/>
                    <a:pt x="13225" y="20590"/>
                  </a:cubicBezTo>
                  <a:cubicBezTo>
                    <a:pt x="12428" y="20969"/>
                    <a:pt x="11614" y="21600"/>
                    <a:pt x="10792" y="21403"/>
                  </a:cubicBezTo>
                  <a:lnTo>
                    <a:pt x="9563" y="21254"/>
                  </a:lnTo>
                  <a:cubicBezTo>
                    <a:pt x="9160" y="21063"/>
                    <a:pt x="8761" y="20765"/>
                    <a:pt x="8365" y="20520"/>
                  </a:cubicBezTo>
                  <a:cubicBezTo>
                    <a:pt x="7967" y="20304"/>
                    <a:pt x="7579" y="19989"/>
                    <a:pt x="7209" y="19502"/>
                  </a:cubicBezTo>
                  <a:cubicBezTo>
                    <a:pt x="6835" y="19074"/>
                    <a:pt x="6468" y="18649"/>
                    <a:pt x="6111" y="18188"/>
                  </a:cubicBezTo>
                  <a:cubicBezTo>
                    <a:pt x="5423" y="17040"/>
                    <a:pt x="4745" y="16055"/>
                    <a:pt x="4169" y="14678"/>
                  </a:cubicBezTo>
                  <a:cubicBezTo>
                    <a:pt x="3880" y="14015"/>
                    <a:pt x="3599" y="13370"/>
                    <a:pt x="3327" y="12747"/>
                  </a:cubicBezTo>
                  <a:cubicBezTo>
                    <a:pt x="3072" y="12034"/>
                    <a:pt x="2827" y="11346"/>
                    <a:pt x="2591" y="10685"/>
                  </a:cubicBezTo>
                  <a:cubicBezTo>
                    <a:pt x="2118" y="9396"/>
                    <a:pt x="1746" y="7905"/>
                    <a:pt x="1402" y="6715"/>
                  </a:cubicBezTo>
                  <a:cubicBezTo>
                    <a:pt x="1074" y="5434"/>
                    <a:pt x="801" y="4297"/>
                    <a:pt x="597" y="3279"/>
                  </a:cubicBezTo>
                  <a:cubicBezTo>
                    <a:pt x="175" y="130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4" name="Shape 12"/>
            <p:cNvSpPr/>
            <p:nvPr/>
          </p:nvSpPr>
          <p:spPr>
            <a:xfrm>
              <a:off x="6701507" y="2807526"/>
              <a:ext cx="459395" cy="207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1" extrusionOk="0">
                  <a:moveTo>
                    <a:pt x="0" y="8530"/>
                  </a:moveTo>
                  <a:cubicBezTo>
                    <a:pt x="0" y="8530"/>
                    <a:pt x="10626" y="21600"/>
                    <a:pt x="21600" y="8231"/>
                  </a:cubicBezTo>
                  <a:lnTo>
                    <a:pt x="10820" y="0"/>
                  </a:lnTo>
                  <a:cubicBezTo>
                    <a:pt x="10820" y="0"/>
                    <a:pt x="0" y="8530"/>
                    <a:pt x="0" y="8530"/>
                  </a:cubicBezTo>
                  <a:close/>
                </a:path>
              </a:pathLst>
            </a:custGeom>
            <a:solidFill>
              <a:srgbClr val="FA465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5" name="Shape 13"/>
            <p:cNvSpPr/>
            <p:nvPr/>
          </p:nvSpPr>
          <p:spPr>
            <a:xfrm>
              <a:off x="6639263" y="2637391"/>
              <a:ext cx="589392" cy="335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744" y="11005"/>
                  </a:lnTo>
                  <a:lnTo>
                    <a:pt x="0" y="112"/>
                  </a:lnTo>
                  <a:lnTo>
                    <a:pt x="0" y="21486"/>
                  </a:lnTo>
                  <a:lnTo>
                    <a:pt x="10743" y="11018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7D8287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6" name="Shape 14"/>
            <p:cNvSpPr/>
            <p:nvPr/>
          </p:nvSpPr>
          <p:spPr>
            <a:xfrm>
              <a:off x="6639263" y="2641541"/>
              <a:ext cx="62760" cy="3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7D828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7" name="Shape 15"/>
            <p:cNvSpPr/>
            <p:nvPr/>
          </p:nvSpPr>
          <p:spPr>
            <a:xfrm>
              <a:off x="7162115" y="2641541"/>
              <a:ext cx="62786" cy="3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D828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8" name="Shape 16"/>
            <p:cNvSpPr/>
            <p:nvPr/>
          </p:nvSpPr>
          <p:spPr>
            <a:xfrm>
              <a:off x="6170355" y="1927805"/>
              <a:ext cx="48143" cy="86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575" extrusionOk="0">
                  <a:moveTo>
                    <a:pt x="19111" y="17166"/>
                  </a:moveTo>
                  <a:cubicBezTo>
                    <a:pt x="18802" y="16593"/>
                    <a:pt x="18488" y="16001"/>
                    <a:pt x="18063" y="15456"/>
                  </a:cubicBezTo>
                  <a:cubicBezTo>
                    <a:pt x="17805" y="14870"/>
                    <a:pt x="17534" y="14299"/>
                    <a:pt x="17160" y="13771"/>
                  </a:cubicBezTo>
                  <a:cubicBezTo>
                    <a:pt x="16623" y="12674"/>
                    <a:pt x="16183" y="11707"/>
                    <a:pt x="15876" y="10781"/>
                  </a:cubicBezTo>
                  <a:cubicBezTo>
                    <a:pt x="15196" y="9018"/>
                    <a:pt x="14840" y="6840"/>
                    <a:pt x="14853" y="4447"/>
                  </a:cubicBezTo>
                  <a:cubicBezTo>
                    <a:pt x="14979" y="1779"/>
                    <a:pt x="15062" y="0"/>
                    <a:pt x="15062" y="0"/>
                  </a:cubicBezTo>
                  <a:cubicBezTo>
                    <a:pt x="15062" y="0"/>
                    <a:pt x="11042" y="59"/>
                    <a:pt x="6969" y="1968"/>
                  </a:cubicBezTo>
                  <a:cubicBezTo>
                    <a:pt x="4817" y="2864"/>
                    <a:pt x="2872" y="4295"/>
                    <a:pt x="1452" y="6117"/>
                  </a:cubicBezTo>
                  <a:cubicBezTo>
                    <a:pt x="866" y="7057"/>
                    <a:pt x="233" y="8057"/>
                    <a:pt x="143" y="9156"/>
                  </a:cubicBezTo>
                  <a:cubicBezTo>
                    <a:pt x="-174" y="10242"/>
                    <a:pt x="99" y="11359"/>
                    <a:pt x="365" y="12471"/>
                  </a:cubicBezTo>
                  <a:cubicBezTo>
                    <a:pt x="1144" y="14679"/>
                    <a:pt x="3083" y="16639"/>
                    <a:pt x="5396" y="18057"/>
                  </a:cubicBezTo>
                  <a:cubicBezTo>
                    <a:pt x="6603" y="18727"/>
                    <a:pt x="7850" y="19319"/>
                    <a:pt x="9050" y="19826"/>
                  </a:cubicBezTo>
                  <a:cubicBezTo>
                    <a:pt x="10338" y="20251"/>
                    <a:pt x="11644" y="20577"/>
                    <a:pt x="12832" y="20850"/>
                  </a:cubicBezTo>
                  <a:cubicBezTo>
                    <a:pt x="15113" y="21470"/>
                    <a:pt x="17445" y="21479"/>
                    <a:pt x="18944" y="21565"/>
                  </a:cubicBezTo>
                  <a:cubicBezTo>
                    <a:pt x="20498" y="21600"/>
                    <a:pt x="21426" y="21533"/>
                    <a:pt x="21426" y="21533"/>
                  </a:cubicBezTo>
                  <a:cubicBezTo>
                    <a:pt x="21426" y="21533"/>
                    <a:pt x="21239" y="20976"/>
                    <a:pt x="20842" y="20155"/>
                  </a:cubicBezTo>
                  <a:cubicBezTo>
                    <a:pt x="20496" y="19316"/>
                    <a:pt x="19693" y="18321"/>
                    <a:pt x="19111" y="17166"/>
                  </a:cubicBezTo>
                  <a:close/>
                </a:path>
              </a:pathLst>
            </a:custGeom>
            <a:solidFill>
              <a:srgbClr val="FA4655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" name="Shape 17"/>
            <p:cNvSpPr/>
            <p:nvPr/>
          </p:nvSpPr>
          <p:spPr>
            <a:xfrm>
              <a:off x="7626874" y="1890458"/>
              <a:ext cx="48149" cy="8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575" extrusionOk="0">
                  <a:moveTo>
                    <a:pt x="21061" y="9103"/>
                  </a:moveTo>
                  <a:cubicBezTo>
                    <a:pt x="20281" y="6896"/>
                    <a:pt x="18342" y="4935"/>
                    <a:pt x="16029" y="3518"/>
                  </a:cubicBezTo>
                  <a:cubicBezTo>
                    <a:pt x="14822" y="2848"/>
                    <a:pt x="13575" y="2256"/>
                    <a:pt x="12375" y="1749"/>
                  </a:cubicBezTo>
                  <a:cubicBezTo>
                    <a:pt x="11087" y="1324"/>
                    <a:pt x="9781" y="999"/>
                    <a:pt x="8594" y="725"/>
                  </a:cubicBezTo>
                  <a:cubicBezTo>
                    <a:pt x="6312" y="105"/>
                    <a:pt x="3980" y="96"/>
                    <a:pt x="2482" y="11"/>
                  </a:cubicBezTo>
                  <a:cubicBezTo>
                    <a:pt x="928" y="-25"/>
                    <a:pt x="0" y="42"/>
                    <a:pt x="0" y="42"/>
                  </a:cubicBezTo>
                  <a:cubicBezTo>
                    <a:pt x="0" y="42"/>
                    <a:pt x="187" y="599"/>
                    <a:pt x="584" y="1420"/>
                  </a:cubicBezTo>
                  <a:cubicBezTo>
                    <a:pt x="930" y="2259"/>
                    <a:pt x="1732" y="3254"/>
                    <a:pt x="2315" y="4408"/>
                  </a:cubicBezTo>
                  <a:cubicBezTo>
                    <a:pt x="2623" y="4981"/>
                    <a:pt x="2938" y="5574"/>
                    <a:pt x="3363" y="6119"/>
                  </a:cubicBezTo>
                  <a:cubicBezTo>
                    <a:pt x="3620" y="6705"/>
                    <a:pt x="3892" y="7276"/>
                    <a:pt x="4265" y="7804"/>
                  </a:cubicBezTo>
                  <a:cubicBezTo>
                    <a:pt x="4804" y="8901"/>
                    <a:pt x="5247" y="9869"/>
                    <a:pt x="5551" y="10794"/>
                  </a:cubicBezTo>
                  <a:cubicBezTo>
                    <a:pt x="6234" y="12558"/>
                    <a:pt x="6590" y="14736"/>
                    <a:pt x="6576" y="17129"/>
                  </a:cubicBezTo>
                  <a:cubicBezTo>
                    <a:pt x="6452" y="19796"/>
                    <a:pt x="6368" y="21575"/>
                    <a:pt x="6368" y="21575"/>
                  </a:cubicBezTo>
                  <a:cubicBezTo>
                    <a:pt x="6368" y="21575"/>
                    <a:pt x="10389" y="21516"/>
                    <a:pt x="14462" y="19607"/>
                  </a:cubicBezTo>
                  <a:cubicBezTo>
                    <a:pt x="16613" y="18711"/>
                    <a:pt x="18556" y="17279"/>
                    <a:pt x="19976" y="15457"/>
                  </a:cubicBezTo>
                  <a:cubicBezTo>
                    <a:pt x="20562" y="14517"/>
                    <a:pt x="21195" y="13517"/>
                    <a:pt x="21285" y="12418"/>
                  </a:cubicBezTo>
                  <a:cubicBezTo>
                    <a:pt x="21600" y="11332"/>
                    <a:pt x="21327" y="10215"/>
                    <a:pt x="21061" y="9103"/>
                  </a:cubicBezTo>
                  <a:close/>
                </a:path>
              </a:pathLst>
            </a:custGeom>
            <a:solidFill>
              <a:srgbClr val="FA4655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" name="Shape 18"/>
            <p:cNvSpPr/>
            <p:nvPr/>
          </p:nvSpPr>
          <p:spPr>
            <a:xfrm>
              <a:off x="6373687" y="807406"/>
              <a:ext cx="784354" cy="518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" y="20746"/>
                  </a:moveTo>
                  <a:cubicBezTo>
                    <a:pt x="877" y="12692"/>
                    <a:pt x="3587" y="5980"/>
                    <a:pt x="10282" y="4149"/>
                  </a:cubicBezTo>
                  <a:cubicBezTo>
                    <a:pt x="16206" y="2529"/>
                    <a:pt x="21600" y="0"/>
                    <a:pt x="21600" y="0"/>
                  </a:cubicBezTo>
                  <a:cubicBezTo>
                    <a:pt x="12115" y="2319"/>
                    <a:pt x="6217" y="3661"/>
                    <a:pt x="3268" y="7932"/>
                  </a:cubicBezTo>
                  <a:cubicBezTo>
                    <a:pt x="319" y="12203"/>
                    <a:pt x="239" y="20014"/>
                    <a:pt x="0" y="21600"/>
                  </a:cubicBezTo>
                  <a:cubicBezTo>
                    <a:pt x="558" y="21356"/>
                    <a:pt x="1036" y="20746"/>
                    <a:pt x="1036" y="20746"/>
                  </a:cubicBezTo>
                  <a:close/>
                </a:path>
              </a:pathLst>
            </a:custGeom>
            <a:solidFill>
              <a:srgbClr val="7D8287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1" name="Shape 19"/>
            <p:cNvSpPr/>
            <p:nvPr/>
          </p:nvSpPr>
          <p:spPr>
            <a:xfrm>
              <a:off x="6614365" y="1691276"/>
              <a:ext cx="202521" cy="226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2" name="Shape 20"/>
            <p:cNvSpPr/>
            <p:nvPr/>
          </p:nvSpPr>
          <p:spPr>
            <a:xfrm>
              <a:off x="7037627" y="1691276"/>
              <a:ext cx="202521" cy="226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3" name="Shape 21"/>
            <p:cNvSpPr/>
            <p:nvPr/>
          </p:nvSpPr>
          <p:spPr>
            <a:xfrm>
              <a:off x="6568719" y="911146"/>
              <a:ext cx="438088" cy="41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1" h="21600" extrusionOk="0">
                  <a:moveTo>
                    <a:pt x="755" y="21600"/>
                  </a:moveTo>
                  <a:cubicBezTo>
                    <a:pt x="-236" y="13004"/>
                    <a:pt x="5313" y="4849"/>
                    <a:pt x="19581" y="0"/>
                  </a:cubicBezTo>
                  <a:cubicBezTo>
                    <a:pt x="2539" y="3747"/>
                    <a:pt x="-2019" y="11461"/>
                    <a:pt x="755" y="21600"/>
                  </a:cubicBezTo>
                  <a:close/>
                </a:path>
              </a:pathLst>
            </a:custGeom>
            <a:solidFill>
              <a:srgbClr val="7D8287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</p:grpSp>
      <p:grpSp>
        <p:nvGrpSpPr>
          <p:cNvPr id="34" name="Group 35"/>
          <p:cNvGrpSpPr/>
          <p:nvPr/>
        </p:nvGrpSpPr>
        <p:grpSpPr>
          <a:xfrm>
            <a:off x="3955852" y="2234203"/>
            <a:ext cx="745814" cy="1090363"/>
            <a:chOff x="9021148" y="794957"/>
            <a:chExt cx="1782152" cy="2605467"/>
          </a:xfrm>
        </p:grpSpPr>
        <p:sp>
          <p:nvSpPr>
            <p:cNvPr id="35" name="Shape 22"/>
            <p:cNvSpPr/>
            <p:nvPr/>
          </p:nvSpPr>
          <p:spPr>
            <a:xfrm>
              <a:off x="9021148" y="2807526"/>
              <a:ext cx="1695260" cy="592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4" y="0"/>
                  </a:moveTo>
                  <a:lnTo>
                    <a:pt x="16129" y="77"/>
                  </a:lnTo>
                  <a:cubicBezTo>
                    <a:pt x="16113" y="30"/>
                    <a:pt x="16102" y="0"/>
                    <a:pt x="16102" y="0"/>
                  </a:cubicBezTo>
                  <a:lnTo>
                    <a:pt x="10974" y="0"/>
                  </a:lnTo>
                  <a:lnTo>
                    <a:pt x="5476" y="0"/>
                  </a:lnTo>
                  <a:cubicBezTo>
                    <a:pt x="5476" y="0"/>
                    <a:pt x="2378" y="4987"/>
                    <a:pt x="0" y="21600"/>
                  </a:cubicBezTo>
                  <a:lnTo>
                    <a:pt x="2611" y="21600"/>
                  </a:lnTo>
                  <a:cubicBezTo>
                    <a:pt x="2887" y="19736"/>
                    <a:pt x="3188" y="17917"/>
                    <a:pt x="3517" y="16164"/>
                  </a:cubicBezTo>
                  <a:cubicBezTo>
                    <a:pt x="3575" y="17672"/>
                    <a:pt x="3731" y="19150"/>
                    <a:pt x="4023" y="20528"/>
                  </a:cubicBezTo>
                  <a:cubicBezTo>
                    <a:pt x="4096" y="20870"/>
                    <a:pt x="4171" y="21231"/>
                    <a:pt x="4247" y="21600"/>
                  </a:cubicBezTo>
                  <a:lnTo>
                    <a:pt x="17758" y="21600"/>
                  </a:lnTo>
                  <a:cubicBezTo>
                    <a:pt x="17821" y="21237"/>
                    <a:pt x="17879" y="20878"/>
                    <a:pt x="17925" y="20528"/>
                  </a:cubicBezTo>
                  <a:cubicBezTo>
                    <a:pt x="18081" y="19328"/>
                    <a:pt x="18181" y="18155"/>
                    <a:pt x="18240" y="17013"/>
                  </a:cubicBezTo>
                  <a:cubicBezTo>
                    <a:pt x="18509" y="18501"/>
                    <a:pt x="18758" y="20035"/>
                    <a:pt x="18989" y="21600"/>
                  </a:cubicBezTo>
                  <a:lnTo>
                    <a:pt x="21600" y="21600"/>
                  </a:lnTo>
                  <a:cubicBezTo>
                    <a:pt x="19222" y="4987"/>
                    <a:pt x="16124" y="0"/>
                    <a:pt x="16124" y="0"/>
                  </a:cubicBezTo>
                  <a:close/>
                </a:path>
              </a:pathLst>
            </a:custGeom>
            <a:solidFill>
              <a:srgbClr val="FA4655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6" name="Shape 23"/>
            <p:cNvSpPr/>
            <p:nvPr/>
          </p:nvSpPr>
          <p:spPr>
            <a:xfrm>
              <a:off x="9656041" y="2614694"/>
              <a:ext cx="419763" cy="299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2860"/>
                  </a:lnTo>
                  <a:lnTo>
                    <a:pt x="10797" y="21600"/>
                  </a:lnTo>
                  <a:lnTo>
                    <a:pt x="21600" y="1285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D39D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7" name="Shape 24"/>
            <p:cNvSpPr/>
            <p:nvPr/>
          </p:nvSpPr>
          <p:spPr>
            <a:xfrm>
              <a:off x="9610395" y="2907117"/>
              <a:ext cx="511144" cy="231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2" extrusionOk="0">
                  <a:moveTo>
                    <a:pt x="0" y="8532"/>
                  </a:moveTo>
                  <a:cubicBezTo>
                    <a:pt x="0" y="8532"/>
                    <a:pt x="10627" y="21600"/>
                    <a:pt x="21600" y="8230"/>
                  </a:cubicBezTo>
                  <a:lnTo>
                    <a:pt x="10820" y="0"/>
                  </a:lnTo>
                  <a:cubicBezTo>
                    <a:pt x="10820" y="0"/>
                    <a:pt x="0" y="8532"/>
                    <a:pt x="0" y="8532"/>
                  </a:cubicBezTo>
                  <a:close/>
                </a:path>
              </a:pathLst>
            </a:custGeom>
            <a:solidFill>
              <a:srgbClr val="FEFEF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8" name="Shape 25"/>
            <p:cNvSpPr/>
            <p:nvPr/>
          </p:nvSpPr>
          <p:spPr>
            <a:xfrm>
              <a:off x="9539851" y="2720384"/>
              <a:ext cx="655813" cy="37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744" y="11008"/>
                  </a:lnTo>
                  <a:lnTo>
                    <a:pt x="0" y="112"/>
                  </a:lnTo>
                  <a:lnTo>
                    <a:pt x="0" y="21489"/>
                  </a:lnTo>
                  <a:lnTo>
                    <a:pt x="10744" y="1102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9" name="Shape 26"/>
            <p:cNvSpPr/>
            <p:nvPr/>
          </p:nvSpPr>
          <p:spPr>
            <a:xfrm>
              <a:off x="9539851" y="2720384"/>
              <a:ext cx="116567" cy="67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D828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0" name="Shape 27"/>
            <p:cNvSpPr/>
            <p:nvPr/>
          </p:nvSpPr>
          <p:spPr>
            <a:xfrm>
              <a:off x="10072953" y="2720384"/>
              <a:ext cx="114572" cy="66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7D828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1" name="Shape 28"/>
            <p:cNvSpPr/>
            <p:nvPr/>
          </p:nvSpPr>
          <p:spPr>
            <a:xfrm>
              <a:off x="9597946" y="794957"/>
              <a:ext cx="1205354" cy="1965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4" extrusionOk="0">
                  <a:moveTo>
                    <a:pt x="0" y="2356"/>
                  </a:moveTo>
                  <a:cubicBezTo>
                    <a:pt x="0" y="2356"/>
                    <a:pt x="650" y="370"/>
                    <a:pt x="5230" y="69"/>
                  </a:cubicBezTo>
                  <a:cubicBezTo>
                    <a:pt x="9810" y="-231"/>
                    <a:pt x="14345" y="370"/>
                    <a:pt x="16719" y="3327"/>
                  </a:cubicBezTo>
                  <a:cubicBezTo>
                    <a:pt x="18812" y="5933"/>
                    <a:pt x="18094" y="7426"/>
                    <a:pt x="18094" y="7426"/>
                  </a:cubicBezTo>
                  <a:cubicBezTo>
                    <a:pt x="18094" y="7426"/>
                    <a:pt x="15186" y="15204"/>
                    <a:pt x="18104" y="18311"/>
                  </a:cubicBezTo>
                  <a:cubicBezTo>
                    <a:pt x="18490" y="18721"/>
                    <a:pt x="20412" y="20754"/>
                    <a:pt x="21600" y="20754"/>
                  </a:cubicBezTo>
                  <a:cubicBezTo>
                    <a:pt x="21600" y="20754"/>
                    <a:pt x="12901" y="21369"/>
                    <a:pt x="10272" y="18663"/>
                  </a:cubicBezTo>
                </a:path>
              </a:pathLst>
            </a:custGeom>
            <a:solidFill>
              <a:srgbClr val="FFAF28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2" name="Shape 29"/>
            <p:cNvSpPr/>
            <p:nvPr/>
          </p:nvSpPr>
          <p:spPr>
            <a:xfrm>
              <a:off x="9083392" y="1276314"/>
              <a:ext cx="1546087" cy="1452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5" extrusionOk="0">
                  <a:moveTo>
                    <a:pt x="19749" y="9945"/>
                  </a:moveTo>
                  <a:lnTo>
                    <a:pt x="19749" y="8970"/>
                  </a:lnTo>
                  <a:cubicBezTo>
                    <a:pt x="19749" y="4016"/>
                    <a:pt x="15742" y="0"/>
                    <a:pt x="10800" y="0"/>
                  </a:cubicBezTo>
                  <a:lnTo>
                    <a:pt x="9808" y="221"/>
                  </a:lnTo>
                  <a:cubicBezTo>
                    <a:pt x="3703" y="-530"/>
                    <a:pt x="1851" y="4016"/>
                    <a:pt x="1851" y="8970"/>
                  </a:cubicBezTo>
                  <a:lnTo>
                    <a:pt x="1851" y="9945"/>
                  </a:lnTo>
                  <a:cubicBezTo>
                    <a:pt x="829" y="9945"/>
                    <a:pt x="0" y="10803"/>
                    <a:pt x="0" y="11861"/>
                  </a:cubicBezTo>
                  <a:lnTo>
                    <a:pt x="0" y="12044"/>
                  </a:lnTo>
                  <a:cubicBezTo>
                    <a:pt x="0" y="13101"/>
                    <a:pt x="829" y="13959"/>
                    <a:pt x="1851" y="13959"/>
                  </a:cubicBezTo>
                  <a:cubicBezTo>
                    <a:pt x="1913" y="13959"/>
                    <a:pt x="1975" y="13956"/>
                    <a:pt x="2035" y="13950"/>
                  </a:cubicBezTo>
                  <a:cubicBezTo>
                    <a:pt x="3483" y="19175"/>
                    <a:pt x="7763" y="21070"/>
                    <a:pt x="10924" y="20993"/>
                  </a:cubicBezTo>
                  <a:cubicBezTo>
                    <a:pt x="13486" y="21070"/>
                    <a:pt x="17971" y="18743"/>
                    <a:pt x="19535" y="13945"/>
                  </a:cubicBezTo>
                  <a:cubicBezTo>
                    <a:pt x="19605" y="13954"/>
                    <a:pt x="19676" y="13959"/>
                    <a:pt x="19749" y="13959"/>
                  </a:cubicBezTo>
                  <a:cubicBezTo>
                    <a:pt x="20771" y="13959"/>
                    <a:pt x="21600" y="13101"/>
                    <a:pt x="21600" y="12044"/>
                  </a:cubicBezTo>
                  <a:lnTo>
                    <a:pt x="21600" y="11861"/>
                  </a:lnTo>
                  <a:cubicBezTo>
                    <a:pt x="21600" y="10803"/>
                    <a:pt x="20771" y="9945"/>
                    <a:pt x="19749" y="9945"/>
                  </a:cubicBezTo>
                  <a:close/>
                </a:path>
              </a:pathLst>
            </a:custGeom>
            <a:solidFill>
              <a:srgbClr val="FFAF28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3" name="Shape 30"/>
            <p:cNvSpPr/>
            <p:nvPr/>
          </p:nvSpPr>
          <p:spPr>
            <a:xfrm>
              <a:off x="9656041" y="2417461"/>
              <a:ext cx="421892" cy="1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7" extrusionOk="0">
                  <a:moveTo>
                    <a:pt x="10766" y="8108"/>
                  </a:moveTo>
                  <a:cubicBezTo>
                    <a:pt x="9281" y="4499"/>
                    <a:pt x="1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168" y="1286"/>
                    <a:pt x="581" y="3242"/>
                  </a:cubicBezTo>
                  <a:cubicBezTo>
                    <a:pt x="780" y="4250"/>
                    <a:pt x="1048" y="5382"/>
                    <a:pt x="1372" y="6652"/>
                  </a:cubicBezTo>
                  <a:cubicBezTo>
                    <a:pt x="1710" y="7843"/>
                    <a:pt x="2078" y="9313"/>
                    <a:pt x="2546" y="10610"/>
                  </a:cubicBezTo>
                  <a:cubicBezTo>
                    <a:pt x="2781" y="11270"/>
                    <a:pt x="3025" y="11957"/>
                    <a:pt x="3278" y="12668"/>
                  </a:cubicBezTo>
                  <a:cubicBezTo>
                    <a:pt x="3542" y="13324"/>
                    <a:pt x="3828" y="13938"/>
                    <a:pt x="4118" y="14607"/>
                  </a:cubicBezTo>
                  <a:cubicBezTo>
                    <a:pt x="4691" y="15999"/>
                    <a:pt x="5374" y="16975"/>
                    <a:pt x="6063" y="18146"/>
                  </a:cubicBezTo>
                  <a:cubicBezTo>
                    <a:pt x="6422" y="18610"/>
                    <a:pt x="6793" y="19038"/>
                    <a:pt x="7170" y="19469"/>
                  </a:cubicBezTo>
                  <a:cubicBezTo>
                    <a:pt x="7542" y="19959"/>
                    <a:pt x="7933" y="20291"/>
                    <a:pt x="8336" y="20504"/>
                  </a:cubicBezTo>
                  <a:cubicBezTo>
                    <a:pt x="8736" y="20753"/>
                    <a:pt x="9139" y="21049"/>
                    <a:pt x="9548" y="21249"/>
                  </a:cubicBezTo>
                  <a:lnTo>
                    <a:pt x="10791" y="21400"/>
                  </a:lnTo>
                  <a:cubicBezTo>
                    <a:pt x="11624" y="21600"/>
                    <a:pt x="12447" y="20957"/>
                    <a:pt x="13253" y="20576"/>
                  </a:cubicBezTo>
                  <a:cubicBezTo>
                    <a:pt x="13662" y="20453"/>
                    <a:pt x="14038" y="19871"/>
                    <a:pt x="14419" y="19477"/>
                  </a:cubicBezTo>
                  <a:cubicBezTo>
                    <a:pt x="14798" y="19044"/>
                    <a:pt x="15171" y="18627"/>
                    <a:pt x="15532" y="18163"/>
                  </a:cubicBezTo>
                  <a:cubicBezTo>
                    <a:pt x="16237" y="17113"/>
                    <a:pt x="16872" y="15745"/>
                    <a:pt x="17478" y="14578"/>
                  </a:cubicBezTo>
                  <a:cubicBezTo>
                    <a:pt x="18085" y="13406"/>
                    <a:pt x="18557" y="11741"/>
                    <a:pt x="19026" y="10460"/>
                  </a:cubicBezTo>
                  <a:cubicBezTo>
                    <a:pt x="19484" y="9112"/>
                    <a:pt x="19894" y="7873"/>
                    <a:pt x="20190" y="6495"/>
                  </a:cubicBezTo>
                  <a:cubicBezTo>
                    <a:pt x="20509" y="5220"/>
                    <a:pt x="20763" y="4032"/>
                    <a:pt x="20974" y="3080"/>
                  </a:cubicBezTo>
                  <a:cubicBezTo>
                    <a:pt x="21393" y="1163"/>
                    <a:pt x="21600" y="0"/>
                    <a:pt x="21600" y="0"/>
                  </a:cubicBezTo>
                  <a:cubicBezTo>
                    <a:pt x="12241" y="3397"/>
                    <a:pt x="10766" y="8108"/>
                    <a:pt x="10766" y="8108"/>
                  </a:cubicBezTo>
                  <a:close/>
                </a:path>
              </a:pathLst>
            </a:custGeom>
            <a:solidFill>
              <a:srgbClr val="FA4655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4" name="Shape 31"/>
            <p:cNvSpPr/>
            <p:nvPr/>
          </p:nvSpPr>
          <p:spPr>
            <a:xfrm>
              <a:off x="9075093" y="977541"/>
              <a:ext cx="1569219" cy="102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6910"/>
                    <a:pt x="0" y="15432"/>
                  </a:cubicBezTo>
                  <a:lnTo>
                    <a:pt x="0" y="16104"/>
                  </a:lnTo>
                  <a:cubicBezTo>
                    <a:pt x="0" y="17735"/>
                    <a:pt x="180" y="19304"/>
                    <a:pt x="509" y="20779"/>
                  </a:cubicBezTo>
                  <a:lnTo>
                    <a:pt x="507" y="20801"/>
                  </a:lnTo>
                  <a:cubicBezTo>
                    <a:pt x="507" y="20801"/>
                    <a:pt x="510" y="20802"/>
                    <a:pt x="514" y="20804"/>
                  </a:cubicBezTo>
                  <a:cubicBezTo>
                    <a:pt x="574" y="21072"/>
                    <a:pt x="638" y="21338"/>
                    <a:pt x="707" y="21600"/>
                  </a:cubicBezTo>
                  <a:cubicBezTo>
                    <a:pt x="919" y="21283"/>
                    <a:pt x="1181" y="21045"/>
                    <a:pt x="1473" y="20914"/>
                  </a:cubicBezTo>
                  <a:cubicBezTo>
                    <a:pt x="1731" y="20911"/>
                    <a:pt x="2025" y="20881"/>
                    <a:pt x="2331" y="20801"/>
                  </a:cubicBezTo>
                  <a:cubicBezTo>
                    <a:pt x="3308" y="20547"/>
                    <a:pt x="4481" y="11869"/>
                    <a:pt x="4481" y="11869"/>
                  </a:cubicBezTo>
                  <a:cubicBezTo>
                    <a:pt x="4481" y="11869"/>
                    <a:pt x="4220" y="16458"/>
                    <a:pt x="4155" y="18153"/>
                  </a:cubicBezTo>
                  <a:lnTo>
                    <a:pt x="7933" y="17654"/>
                  </a:lnTo>
                  <a:lnTo>
                    <a:pt x="8112" y="10673"/>
                  </a:lnTo>
                  <a:lnTo>
                    <a:pt x="8414" y="17554"/>
                  </a:lnTo>
                  <a:lnTo>
                    <a:pt x="13796" y="17381"/>
                  </a:lnTo>
                  <a:lnTo>
                    <a:pt x="14188" y="10772"/>
                  </a:lnTo>
                  <a:lnTo>
                    <a:pt x="14578" y="17455"/>
                  </a:lnTo>
                  <a:cubicBezTo>
                    <a:pt x="14578" y="17455"/>
                    <a:pt x="17380" y="17854"/>
                    <a:pt x="17771" y="17953"/>
                  </a:cubicBezTo>
                  <a:lnTo>
                    <a:pt x="17793" y="12168"/>
                  </a:lnTo>
                  <a:cubicBezTo>
                    <a:pt x="17793" y="12168"/>
                    <a:pt x="18400" y="19833"/>
                    <a:pt x="19616" y="20801"/>
                  </a:cubicBezTo>
                  <a:lnTo>
                    <a:pt x="19616" y="20801"/>
                  </a:lnTo>
                  <a:lnTo>
                    <a:pt x="19616" y="20801"/>
                  </a:lnTo>
                  <a:cubicBezTo>
                    <a:pt x="20113" y="20801"/>
                    <a:pt x="20563" y="21107"/>
                    <a:pt x="20892" y="21600"/>
                  </a:cubicBezTo>
                  <a:cubicBezTo>
                    <a:pt x="21348" y="19892"/>
                    <a:pt x="21600" y="18041"/>
                    <a:pt x="21600" y="16104"/>
                  </a:cubicBezTo>
                  <a:lnTo>
                    <a:pt x="21600" y="15432"/>
                  </a:lnTo>
                  <a:cubicBezTo>
                    <a:pt x="21600" y="6910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FFAF28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5" name="Shape 32"/>
            <p:cNvSpPr/>
            <p:nvPr/>
          </p:nvSpPr>
          <p:spPr>
            <a:xfrm>
              <a:off x="9519103" y="1915356"/>
              <a:ext cx="205146" cy="193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4" extrusionOk="0">
                  <a:moveTo>
                    <a:pt x="13609" y="1594"/>
                  </a:moveTo>
                  <a:cubicBezTo>
                    <a:pt x="13540" y="1594"/>
                    <a:pt x="13475" y="1617"/>
                    <a:pt x="13406" y="1619"/>
                  </a:cubicBezTo>
                  <a:cubicBezTo>
                    <a:pt x="12443" y="1218"/>
                    <a:pt x="7506" y="-676"/>
                    <a:pt x="2135" y="254"/>
                  </a:cubicBezTo>
                  <a:cubicBezTo>
                    <a:pt x="2135" y="254"/>
                    <a:pt x="3701" y="1007"/>
                    <a:pt x="6434" y="2246"/>
                  </a:cubicBezTo>
                  <a:cubicBezTo>
                    <a:pt x="6434" y="2246"/>
                    <a:pt x="4421" y="4059"/>
                    <a:pt x="0" y="5848"/>
                  </a:cubicBezTo>
                  <a:cubicBezTo>
                    <a:pt x="0" y="5848"/>
                    <a:pt x="2482" y="5028"/>
                    <a:pt x="7317" y="5367"/>
                  </a:cubicBezTo>
                  <a:cubicBezTo>
                    <a:pt x="6268" y="7002"/>
                    <a:pt x="5619" y="9030"/>
                    <a:pt x="5619" y="11259"/>
                  </a:cubicBezTo>
                  <a:cubicBezTo>
                    <a:pt x="5619" y="16597"/>
                    <a:pt x="9196" y="20924"/>
                    <a:pt x="13609" y="20924"/>
                  </a:cubicBezTo>
                  <a:cubicBezTo>
                    <a:pt x="18023" y="20924"/>
                    <a:pt x="21600" y="16597"/>
                    <a:pt x="21600" y="11259"/>
                  </a:cubicBezTo>
                  <a:cubicBezTo>
                    <a:pt x="21600" y="5921"/>
                    <a:pt x="18023" y="1594"/>
                    <a:pt x="13609" y="1594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6" name="Shape 33"/>
            <p:cNvSpPr/>
            <p:nvPr/>
          </p:nvSpPr>
          <p:spPr>
            <a:xfrm>
              <a:off x="9975562" y="1915356"/>
              <a:ext cx="205146" cy="193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4" extrusionOk="0">
                  <a:moveTo>
                    <a:pt x="7991" y="1594"/>
                  </a:moveTo>
                  <a:cubicBezTo>
                    <a:pt x="8060" y="1594"/>
                    <a:pt x="8125" y="1617"/>
                    <a:pt x="8194" y="1619"/>
                  </a:cubicBezTo>
                  <a:cubicBezTo>
                    <a:pt x="9157" y="1218"/>
                    <a:pt x="14094" y="-676"/>
                    <a:pt x="19465" y="254"/>
                  </a:cubicBezTo>
                  <a:cubicBezTo>
                    <a:pt x="19465" y="254"/>
                    <a:pt x="17899" y="1007"/>
                    <a:pt x="15166" y="2246"/>
                  </a:cubicBezTo>
                  <a:cubicBezTo>
                    <a:pt x="15166" y="2246"/>
                    <a:pt x="17179" y="4059"/>
                    <a:pt x="21600" y="5848"/>
                  </a:cubicBezTo>
                  <a:cubicBezTo>
                    <a:pt x="21600" y="5848"/>
                    <a:pt x="19118" y="5028"/>
                    <a:pt x="14283" y="5367"/>
                  </a:cubicBezTo>
                  <a:cubicBezTo>
                    <a:pt x="15332" y="7002"/>
                    <a:pt x="15981" y="9030"/>
                    <a:pt x="15981" y="11259"/>
                  </a:cubicBezTo>
                  <a:cubicBezTo>
                    <a:pt x="15981" y="16597"/>
                    <a:pt x="12404" y="20924"/>
                    <a:pt x="7991" y="20924"/>
                  </a:cubicBezTo>
                  <a:cubicBezTo>
                    <a:pt x="3577" y="20924"/>
                    <a:pt x="0" y="16597"/>
                    <a:pt x="0" y="11259"/>
                  </a:cubicBezTo>
                  <a:cubicBezTo>
                    <a:pt x="0" y="5921"/>
                    <a:pt x="3577" y="1594"/>
                    <a:pt x="7991" y="1594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7" name="Shape 34"/>
            <p:cNvSpPr/>
            <p:nvPr/>
          </p:nvSpPr>
          <p:spPr>
            <a:xfrm>
              <a:off x="9747333" y="2205830"/>
              <a:ext cx="224193" cy="85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extrusionOk="0">
                  <a:moveTo>
                    <a:pt x="20469" y="1076"/>
                  </a:moveTo>
                  <a:cubicBezTo>
                    <a:pt x="19770" y="1728"/>
                    <a:pt x="18914" y="3034"/>
                    <a:pt x="17837" y="3942"/>
                  </a:cubicBezTo>
                  <a:cubicBezTo>
                    <a:pt x="17300" y="4386"/>
                    <a:pt x="16786" y="5139"/>
                    <a:pt x="16205" y="5509"/>
                  </a:cubicBezTo>
                  <a:cubicBezTo>
                    <a:pt x="15625" y="5852"/>
                    <a:pt x="15064" y="6458"/>
                    <a:pt x="14478" y="6787"/>
                  </a:cubicBezTo>
                  <a:cubicBezTo>
                    <a:pt x="13879" y="6915"/>
                    <a:pt x="13314" y="7514"/>
                    <a:pt x="12717" y="7521"/>
                  </a:cubicBezTo>
                  <a:cubicBezTo>
                    <a:pt x="12124" y="7595"/>
                    <a:pt x="11540" y="7877"/>
                    <a:pt x="10939" y="7662"/>
                  </a:cubicBezTo>
                  <a:cubicBezTo>
                    <a:pt x="10343" y="7796"/>
                    <a:pt x="9741" y="7393"/>
                    <a:pt x="9129" y="7298"/>
                  </a:cubicBezTo>
                  <a:cubicBezTo>
                    <a:pt x="8525" y="6989"/>
                    <a:pt x="7906" y="6747"/>
                    <a:pt x="7299" y="6337"/>
                  </a:cubicBezTo>
                  <a:cubicBezTo>
                    <a:pt x="6076" y="5597"/>
                    <a:pt x="4896" y="4480"/>
                    <a:pt x="3804" y="3605"/>
                  </a:cubicBezTo>
                  <a:cubicBezTo>
                    <a:pt x="1521" y="1446"/>
                    <a:pt x="0" y="0"/>
                    <a:pt x="0" y="0"/>
                  </a:cubicBezTo>
                  <a:cubicBezTo>
                    <a:pt x="0" y="0"/>
                    <a:pt x="360" y="4715"/>
                    <a:pt x="2036" y="9983"/>
                  </a:cubicBezTo>
                  <a:cubicBezTo>
                    <a:pt x="2868" y="12606"/>
                    <a:pt x="4004" y="15425"/>
                    <a:pt x="5508" y="17577"/>
                  </a:cubicBezTo>
                  <a:cubicBezTo>
                    <a:pt x="6243" y="18688"/>
                    <a:pt x="7091" y="19582"/>
                    <a:pt x="7970" y="20295"/>
                  </a:cubicBezTo>
                  <a:cubicBezTo>
                    <a:pt x="8875" y="20887"/>
                    <a:pt x="9805" y="21452"/>
                    <a:pt x="10785" y="21425"/>
                  </a:cubicBezTo>
                  <a:cubicBezTo>
                    <a:pt x="11754" y="21600"/>
                    <a:pt x="12720" y="21210"/>
                    <a:pt x="13651" y="20658"/>
                  </a:cubicBezTo>
                  <a:cubicBezTo>
                    <a:pt x="14596" y="20275"/>
                    <a:pt x="15416" y="18997"/>
                    <a:pt x="16226" y="18116"/>
                  </a:cubicBezTo>
                  <a:cubicBezTo>
                    <a:pt x="17005" y="17053"/>
                    <a:pt x="17644" y="15593"/>
                    <a:pt x="18264" y="14368"/>
                  </a:cubicBezTo>
                  <a:cubicBezTo>
                    <a:pt x="18883" y="13131"/>
                    <a:pt x="19282" y="11469"/>
                    <a:pt x="19706" y="10158"/>
                  </a:cubicBezTo>
                  <a:cubicBezTo>
                    <a:pt x="20582" y="7595"/>
                    <a:pt x="20929" y="4749"/>
                    <a:pt x="21230" y="2960"/>
                  </a:cubicBezTo>
                  <a:cubicBezTo>
                    <a:pt x="21500" y="1103"/>
                    <a:pt x="21600" y="0"/>
                    <a:pt x="21600" y="0"/>
                  </a:cubicBezTo>
                  <a:cubicBezTo>
                    <a:pt x="21600" y="0"/>
                    <a:pt x="21155" y="363"/>
                    <a:pt x="20469" y="1076"/>
                  </a:cubicBezTo>
                  <a:close/>
                </a:path>
              </a:pathLst>
            </a:custGeom>
            <a:solidFill>
              <a:srgbClr val="FFAF28">
                <a:lumMod val="60000"/>
                <a:lumOff val="4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48" name="Shape 35"/>
            <p:cNvSpPr/>
            <p:nvPr/>
          </p:nvSpPr>
          <p:spPr>
            <a:xfrm>
              <a:off x="9145636" y="2068892"/>
              <a:ext cx="46284" cy="85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569" extrusionOk="0">
                  <a:moveTo>
                    <a:pt x="19214" y="17209"/>
                  </a:moveTo>
                  <a:cubicBezTo>
                    <a:pt x="18925" y="16637"/>
                    <a:pt x="18604" y="16052"/>
                    <a:pt x="18213" y="15505"/>
                  </a:cubicBezTo>
                  <a:cubicBezTo>
                    <a:pt x="17978" y="14920"/>
                    <a:pt x="17704" y="14352"/>
                    <a:pt x="17336" y="13826"/>
                  </a:cubicBezTo>
                  <a:cubicBezTo>
                    <a:pt x="17070" y="13280"/>
                    <a:pt x="16976" y="12741"/>
                    <a:pt x="16600" y="12259"/>
                  </a:cubicBezTo>
                  <a:cubicBezTo>
                    <a:pt x="16561" y="11742"/>
                    <a:pt x="16170" y="11285"/>
                    <a:pt x="16100" y="10798"/>
                  </a:cubicBezTo>
                  <a:cubicBezTo>
                    <a:pt x="15411" y="8974"/>
                    <a:pt x="15067" y="6770"/>
                    <a:pt x="15020" y="4404"/>
                  </a:cubicBezTo>
                  <a:cubicBezTo>
                    <a:pt x="15074" y="1760"/>
                    <a:pt x="15113" y="0"/>
                    <a:pt x="15113" y="0"/>
                  </a:cubicBezTo>
                  <a:cubicBezTo>
                    <a:pt x="15113" y="0"/>
                    <a:pt x="11028" y="111"/>
                    <a:pt x="6951" y="2037"/>
                  </a:cubicBezTo>
                  <a:cubicBezTo>
                    <a:pt x="4791" y="2943"/>
                    <a:pt x="2866" y="4365"/>
                    <a:pt x="1449" y="6155"/>
                  </a:cubicBezTo>
                  <a:cubicBezTo>
                    <a:pt x="878" y="7077"/>
                    <a:pt x="236" y="8056"/>
                    <a:pt x="150" y="9128"/>
                  </a:cubicBezTo>
                  <a:cubicBezTo>
                    <a:pt x="-163" y="10187"/>
                    <a:pt x="72" y="11281"/>
                    <a:pt x="338" y="12365"/>
                  </a:cubicBezTo>
                  <a:cubicBezTo>
                    <a:pt x="690" y="13437"/>
                    <a:pt x="1418" y="14458"/>
                    <a:pt x="2169" y="15424"/>
                  </a:cubicBezTo>
                  <a:cubicBezTo>
                    <a:pt x="3100" y="16316"/>
                    <a:pt x="4110" y="17188"/>
                    <a:pt x="5245" y="17901"/>
                  </a:cubicBezTo>
                  <a:cubicBezTo>
                    <a:pt x="6450" y="18580"/>
                    <a:pt x="7702" y="19174"/>
                    <a:pt x="8900" y="19691"/>
                  </a:cubicBezTo>
                  <a:cubicBezTo>
                    <a:pt x="10183" y="20143"/>
                    <a:pt x="11513" y="20472"/>
                    <a:pt x="12711" y="20759"/>
                  </a:cubicBezTo>
                  <a:cubicBezTo>
                    <a:pt x="15004" y="21408"/>
                    <a:pt x="17391" y="21442"/>
                    <a:pt x="18909" y="21545"/>
                  </a:cubicBezTo>
                  <a:cubicBezTo>
                    <a:pt x="20490" y="21600"/>
                    <a:pt x="21437" y="21545"/>
                    <a:pt x="21437" y="21545"/>
                  </a:cubicBezTo>
                  <a:cubicBezTo>
                    <a:pt x="21437" y="21545"/>
                    <a:pt x="21265" y="20994"/>
                    <a:pt x="20881" y="20178"/>
                  </a:cubicBezTo>
                  <a:cubicBezTo>
                    <a:pt x="20560" y="19345"/>
                    <a:pt x="19762" y="18358"/>
                    <a:pt x="19214" y="17209"/>
                  </a:cubicBezTo>
                  <a:close/>
                </a:path>
              </a:pathLst>
            </a:custGeom>
            <a:solidFill>
              <a:srgbClr val="FFAF28">
                <a:lumMod val="60000"/>
                <a:lumOff val="4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</p:grpSp>
      <p:grpSp>
        <p:nvGrpSpPr>
          <p:cNvPr id="49" name="Group 50"/>
          <p:cNvGrpSpPr/>
          <p:nvPr/>
        </p:nvGrpSpPr>
        <p:grpSpPr>
          <a:xfrm>
            <a:off x="1665415" y="2244087"/>
            <a:ext cx="1196605" cy="1562028"/>
            <a:chOff x="5735233" y="1742408"/>
            <a:chExt cx="1033278" cy="1348825"/>
          </a:xfrm>
        </p:grpSpPr>
        <p:sp>
          <p:nvSpPr>
            <p:cNvPr id="50" name="Shape 8"/>
            <p:cNvSpPr/>
            <p:nvPr/>
          </p:nvSpPr>
          <p:spPr>
            <a:xfrm>
              <a:off x="6111052" y="2303563"/>
              <a:ext cx="280997" cy="22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0"/>
                  </a:lnTo>
                  <a:lnTo>
                    <a:pt x="0" y="17929"/>
                  </a:lnTo>
                  <a:cubicBezTo>
                    <a:pt x="0" y="19957"/>
                    <a:pt x="4835" y="21600"/>
                    <a:pt x="10800" y="21600"/>
                  </a:cubicBezTo>
                  <a:cubicBezTo>
                    <a:pt x="16765" y="21600"/>
                    <a:pt x="21600" y="19957"/>
                    <a:pt x="21600" y="17929"/>
                  </a:cubicBezTo>
                  <a:lnTo>
                    <a:pt x="21600" y="0"/>
                  </a:lnTo>
                  <a:cubicBezTo>
                    <a:pt x="216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FA4655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1" name="Shape 9"/>
            <p:cNvSpPr/>
            <p:nvPr/>
          </p:nvSpPr>
          <p:spPr>
            <a:xfrm>
              <a:off x="6041551" y="1824779"/>
              <a:ext cx="421506" cy="58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88" y="21448"/>
                  </a:moveTo>
                  <a:cubicBezTo>
                    <a:pt x="9577" y="21547"/>
                    <a:pt x="10182" y="21600"/>
                    <a:pt x="10800" y="21600"/>
                  </a:cubicBezTo>
                  <a:cubicBezTo>
                    <a:pt x="11418" y="21600"/>
                    <a:pt x="12023" y="21547"/>
                    <a:pt x="12612" y="21448"/>
                  </a:cubicBezTo>
                  <a:cubicBezTo>
                    <a:pt x="15311" y="20855"/>
                    <a:pt x="20737" y="15011"/>
                    <a:pt x="20739" y="15031"/>
                  </a:cubicBezTo>
                  <a:cubicBezTo>
                    <a:pt x="21293" y="13732"/>
                    <a:pt x="21600" y="12302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2302"/>
                    <a:pt x="307" y="13732"/>
                    <a:pt x="861" y="15031"/>
                  </a:cubicBezTo>
                  <a:cubicBezTo>
                    <a:pt x="863" y="15011"/>
                    <a:pt x="6289" y="20855"/>
                    <a:pt x="8988" y="21448"/>
                  </a:cubicBezTo>
                  <a:close/>
                </a:path>
              </a:pathLst>
            </a:custGeom>
            <a:solidFill>
              <a:srgbClr val="FA4655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2" name="Shape 10"/>
            <p:cNvSpPr/>
            <p:nvPr/>
          </p:nvSpPr>
          <p:spPr>
            <a:xfrm>
              <a:off x="6010662" y="2051300"/>
              <a:ext cx="50400" cy="104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9" h="20500" extrusionOk="0">
                  <a:moveTo>
                    <a:pt x="18211" y="9145"/>
                  </a:moveTo>
                  <a:cubicBezTo>
                    <a:pt x="20299" y="14772"/>
                    <a:pt x="18091" y="19829"/>
                    <a:pt x="13280" y="20440"/>
                  </a:cubicBezTo>
                  <a:cubicBezTo>
                    <a:pt x="8468" y="21050"/>
                    <a:pt x="2875" y="16983"/>
                    <a:pt x="787" y="11355"/>
                  </a:cubicBezTo>
                  <a:cubicBezTo>
                    <a:pt x="-1301" y="5728"/>
                    <a:pt x="907" y="671"/>
                    <a:pt x="5718" y="60"/>
                  </a:cubicBezTo>
                  <a:cubicBezTo>
                    <a:pt x="10530" y="-550"/>
                    <a:pt x="16123" y="3517"/>
                    <a:pt x="18211" y="9145"/>
                  </a:cubicBezTo>
                  <a:close/>
                </a:path>
              </a:pathLst>
            </a:custGeom>
            <a:solidFill>
              <a:srgbClr val="FA4655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3" name="Shape 11"/>
            <p:cNvSpPr/>
            <p:nvPr/>
          </p:nvSpPr>
          <p:spPr>
            <a:xfrm>
              <a:off x="6440537" y="2051300"/>
              <a:ext cx="50399" cy="104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9" h="20500" extrusionOk="0">
                  <a:moveTo>
                    <a:pt x="788" y="9145"/>
                  </a:moveTo>
                  <a:cubicBezTo>
                    <a:pt x="-1300" y="14772"/>
                    <a:pt x="908" y="19829"/>
                    <a:pt x="5720" y="20440"/>
                  </a:cubicBezTo>
                  <a:cubicBezTo>
                    <a:pt x="10531" y="21050"/>
                    <a:pt x="16124" y="16983"/>
                    <a:pt x="18212" y="11355"/>
                  </a:cubicBezTo>
                  <a:cubicBezTo>
                    <a:pt x="20300" y="5728"/>
                    <a:pt x="18092" y="671"/>
                    <a:pt x="13280" y="60"/>
                  </a:cubicBezTo>
                  <a:cubicBezTo>
                    <a:pt x="8469" y="-550"/>
                    <a:pt x="2876" y="3517"/>
                    <a:pt x="788" y="9145"/>
                  </a:cubicBezTo>
                  <a:close/>
                </a:path>
              </a:pathLst>
            </a:custGeom>
            <a:solidFill>
              <a:srgbClr val="FA4655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4" name="Shape 12"/>
            <p:cNvSpPr/>
            <p:nvPr/>
          </p:nvSpPr>
          <p:spPr>
            <a:xfrm>
              <a:off x="6028680" y="1806761"/>
              <a:ext cx="447278" cy="32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7152"/>
                    <a:pt x="0" y="15975"/>
                  </a:cubicBezTo>
                  <a:cubicBezTo>
                    <a:pt x="0" y="16146"/>
                    <a:pt x="2" y="16317"/>
                    <a:pt x="6" y="16487"/>
                  </a:cubicBezTo>
                  <a:cubicBezTo>
                    <a:pt x="75" y="16502"/>
                    <a:pt x="753" y="16705"/>
                    <a:pt x="807" y="18986"/>
                  </a:cubicBezTo>
                  <a:cubicBezTo>
                    <a:pt x="839" y="20343"/>
                    <a:pt x="835" y="20765"/>
                    <a:pt x="825" y="20876"/>
                  </a:cubicBezTo>
                  <a:lnTo>
                    <a:pt x="1715" y="21600"/>
                  </a:lnTo>
                  <a:cubicBezTo>
                    <a:pt x="1715" y="21600"/>
                    <a:pt x="1829" y="12940"/>
                    <a:pt x="6183" y="12675"/>
                  </a:cubicBezTo>
                  <a:lnTo>
                    <a:pt x="10800" y="12675"/>
                  </a:lnTo>
                  <a:lnTo>
                    <a:pt x="15417" y="12675"/>
                  </a:lnTo>
                  <a:cubicBezTo>
                    <a:pt x="19771" y="12940"/>
                    <a:pt x="19885" y="21600"/>
                    <a:pt x="19885" y="21600"/>
                  </a:cubicBezTo>
                  <a:lnTo>
                    <a:pt x="20775" y="20876"/>
                  </a:lnTo>
                  <a:cubicBezTo>
                    <a:pt x="20765" y="20765"/>
                    <a:pt x="20761" y="20343"/>
                    <a:pt x="20793" y="18986"/>
                  </a:cubicBezTo>
                  <a:cubicBezTo>
                    <a:pt x="20847" y="16705"/>
                    <a:pt x="21525" y="16502"/>
                    <a:pt x="21594" y="16487"/>
                  </a:cubicBezTo>
                  <a:cubicBezTo>
                    <a:pt x="21598" y="16317"/>
                    <a:pt x="21600" y="16146"/>
                    <a:pt x="21600" y="15975"/>
                  </a:cubicBezTo>
                  <a:cubicBezTo>
                    <a:pt x="21600" y="7152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24210D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5" name="Shape 13"/>
            <p:cNvSpPr/>
            <p:nvPr/>
          </p:nvSpPr>
          <p:spPr>
            <a:xfrm>
              <a:off x="6082737" y="2409101"/>
              <a:ext cx="337036" cy="586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10800" y="2426"/>
                  </a:lnTo>
                  <a:cubicBezTo>
                    <a:pt x="10800" y="242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1F1F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6" name="Shape 14"/>
            <p:cNvSpPr/>
            <p:nvPr/>
          </p:nvSpPr>
          <p:spPr>
            <a:xfrm>
              <a:off x="6201146" y="2476028"/>
              <a:ext cx="51443" cy="463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6"/>
                  </a:moveTo>
                  <a:lnTo>
                    <a:pt x="12087" y="2639"/>
                  </a:lnTo>
                  <a:lnTo>
                    <a:pt x="6218" y="3900"/>
                  </a:lnTo>
                  <a:lnTo>
                    <a:pt x="2798" y="14182"/>
                  </a:lnTo>
                  <a:lnTo>
                    <a:pt x="21600" y="21600"/>
                  </a:lnTo>
                  <a:lnTo>
                    <a:pt x="21600" y="3900"/>
                  </a:lnTo>
                  <a:lnTo>
                    <a:pt x="21600" y="2244"/>
                  </a:lnTo>
                  <a:lnTo>
                    <a:pt x="21600" y="0"/>
                  </a:lnTo>
                  <a:cubicBezTo>
                    <a:pt x="21600" y="0"/>
                    <a:pt x="0" y="1036"/>
                    <a:pt x="0" y="1036"/>
                  </a:cubicBezTo>
                  <a:close/>
                </a:path>
              </a:pathLst>
            </a:custGeom>
            <a:solidFill>
              <a:srgbClr val="FC762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7" name="Shape 15"/>
            <p:cNvSpPr/>
            <p:nvPr/>
          </p:nvSpPr>
          <p:spPr>
            <a:xfrm>
              <a:off x="6252628" y="2476028"/>
              <a:ext cx="51443" cy="463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36"/>
                  </a:moveTo>
                  <a:lnTo>
                    <a:pt x="9513" y="2639"/>
                  </a:lnTo>
                  <a:lnTo>
                    <a:pt x="15381" y="3900"/>
                  </a:lnTo>
                  <a:lnTo>
                    <a:pt x="18802" y="14182"/>
                  </a:lnTo>
                  <a:lnTo>
                    <a:pt x="0" y="21600"/>
                  </a:lnTo>
                  <a:lnTo>
                    <a:pt x="0" y="3900"/>
                  </a:lnTo>
                  <a:lnTo>
                    <a:pt x="0" y="2244"/>
                  </a:lnTo>
                  <a:lnTo>
                    <a:pt x="0" y="0"/>
                  </a:lnTo>
                  <a:cubicBezTo>
                    <a:pt x="0" y="0"/>
                    <a:pt x="21600" y="1036"/>
                    <a:pt x="21600" y="1036"/>
                  </a:cubicBezTo>
                  <a:close/>
                </a:path>
              </a:pathLst>
            </a:custGeom>
            <a:solidFill>
              <a:srgbClr val="E5551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8" name="Shape 16"/>
            <p:cNvSpPr/>
            <p:nvPr/>
          </p:nvSpPr>
          <p:spPr>
            <a:xfrm>
              <a:off x="6201146" y="2476028"/>
              <a:ext cx="51443" cy="463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6"/>
                  </a:moveTo>
                  <a:lnTo>
                    <a:pt x="12087" y="2639"/>
                  </a:lnTo>
                  <a:lnTo>
                    <a:pt x="6218" y="3900"/>
                  </a:lnTo>
                  <a:lnTo>
                    <a:pt x="2798" y="14182"/>
                  </a:lnTo>
                  <a:lnTo>
                    <a:pt x="21600" y="21600"/>
                  </a:lnTo>
                  <a:lnTo>
                    <a:pt x="21600" y="3900"/>
                  </a:lnTo>
                  <a:lnTo>
                    <a:pt x="21600" y="2244"/>
                  </a:lnTo>
                  <a:lnTo>
                    <a:pt x="21600" y="0"/>
                  </a:lnTo>
                  <a:cubicBezTo>
                    <a:pt x="21600" y="0"/>
                    <a:pt x="0" y="1036"/>
                    <a:pt x="0" y="1036"/>
                  </a:cubicBezTo>
                  <a:close/>
                </a:path>
              </a:pathLst>
            </a:custGeom>
            <a:solidFill>
              <a:srgbClr val="FA465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59" name="Shape 17"/>
            <p:cNvSpPr/>
            <p:nvPr/>
          </p:nvSpPr>
          <p:spPr>
            <a:xfrm>
              <a:off x="6252628" y="2476028"/>
              <a:ext cx="51443" cy="463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36"/>
                  </a:moveTo>
                  <a:lnTo>
                    <a:pt x="9513" y="2639"/>
                  </a:lnTo>
                  <a:lnTo>
                    <a:pt x="15381" y="3900"/>
                  </a:lnTo>
                  <a:lnTo>
                    <a:pt x="18802" y="14182"/>
                  </a:lnTo>
                  <a:lnTo>
                    <a:pt x="0" y="21600"/>
                  </a:lnTo>
                  <a:lnTo>
                    <a:pt x="0" y="3900"/>
                  </a:lnTo>
                  <a:lnTo>
                    <a:pt x="0" y="2244"/>
                  </a:lnTo>
                  <a:lnTo>
                    <a:pt x="0" y="0"/>
                  </a:lnTo>
                  <a:cubicBezTo>
                    <a:pt x="0" y="0"/>
                    <a:pt x="21600" y="1036"/>
                    <a:pt x="21600" y="1036"/>
                  </a:cubicBezTo>
                  <a:close/>
                </a:path>
              </a:pathLst>
            </a:custGeom>
            <a:solidFill>
              <a:srgbClr val="FA4655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0" name="Shape 18"/>
            <p:cNvSpPr/>
            <p:nvPr/>
          </p:nvSpPr>
          <p:spPr>
            <a:xfrm>
              <a:off x="6028680" y="2409101"/>
              <a:ext cx="223639" cy="170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365"/>
                  </a:moveTo>
                  <a:lnTo>
                    <a:pt x="5324" y="0"/>
                  </a:lnTo>
                  <a:lnTo>
                    <a:pt x="0" y="4869"/>
                  </a:lnTo>
                  <a:lnTo>
                    <a:pt x="6843" y="21600"/>
                  </a:lnTo>
                  <a:cubicBezTo>
                    <a:pt x="6843" y="21600"/>
                    <a:pt x="21600" y="8365"/>
                    <a:pt x="21600" y="8365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1" name="Shape 19"/>
            <p:cNvSpPr/>
            <p:nvPr/>
          </p:nvSpPr>
          <p:spPr>
            <a:xfrm>
              <a:off x="6252628" y="2409101"/>
              <a:ext cx="223639" cy="16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718"/>
                  </a:moveTo>
                  <a:lnTo>
                    <a:pt x="16276" y="0"/>
                  </a:lnTo>
                  <a:lnTo>
                    <a:pt x="21600" y="5075"/>
                  </a:lnTo>
                  <a:lnTo>
                    <a:pt x="14774" y="21600"/>
                  </a:lnTo>
                  <a:cubicBezTo>
                    <a:pt x="14774" y="21600"/>
                    <a:pt x="0" y="8718"/>
                    <a:pt x="0" y="8718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2" name="Shape 20"/>
            <p:cNvSpPr/>
            <p:nvPr/>
          </p:nvSpPr>
          <p:spPr>
            <a:xfrm>
              <a:off x="5735233" y="2447713"/>
              <a:ext cx="1033278" cy="643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4" y="21485"/>
                  </a:moveTo>
                  <a:lnTo>
                    <a:pt x="18044" y="21485"/>
                  </a:lnTo>
                  <a:lnTo>
                    <a:pt x="18371" y="15211"/>
                  </a:lnTo>
                  <a:lnTo>
                    <a:pt x="18524" y="21600"/>
                  </a:lnTo>
                  <a:lnTo>
                    <a:pt x="21600" y="21600"/>
                  </a:lnTo>
                  <a:cubicBezTo>
                    <a:pt x="21600" y="21600"/>
                    <a:pt x="21271" y="11814"/>
                    <a:pt x="21148" y="6534"/>
                  </a:cubicBezTo>
                  <a:cubicBezTo>
                    <a:pt x="21037" y="1781"/>
                    <a:pt x="19208" y="933"/>
                    <a:pt x="18844" y="811"/>
                  </a:cubicBezTo>
                  <a:lnTo>
                    <a:pt x="18844" y="792"/>
                  </a:lnTo>
                  <a:lnTo>
                    <a:pt x="15475" y="0"/>
                  </a:lnTo>
                  <a:lnTo>
                    <a:pt x="10800" y="15912"/>
                  </a:lnTo>
                  <a:lnTo>
                    <a:pt x="6125" y="0"/>
                  </a:lnTo>
                  <a:lnTo>
                    <a:pt x="2756" y="792"/>
                  </a:lnTo>
                  <a:lnTo>
                    <a:pt x="2756" y="811"/>
                  </a:lnTo>
                  <a:cubicBezTo>
                    <a:pt x="2392" y="933"/>
                    <a:pt x="563" y="1781"/>
                    <a:pt x="452" y="6534"/>
                  </a:cubicBezTo>
                  <a:cubicBezTo>
                    <a:pt x="329" y="11814"/>
                    <a:pt x="0" y="21600"/>
                    <a:pt x="0" y="21600"/>
                  </a:cubicBezTo>
                  <a:lnTo>
                    <a:pt x="3139" y="21600"/>
                  </a:lnTo>
                  <a:lnTo>
                    <a:pt x="3228" y="15239"/>
                  </a:lnTo>
                  <a:lnTo>
                    <a:pt x="3556" y="21534"/>
                  </a:lnTo>
                  <a:cubicBezTo>
                    <a:pt x="3556" y="21534"/>
                    <a:pt x="18044" y="21485"/>
                    <a:pt x="18044" y="21485"/>
                  </a:cubicBezTo>
                  <a:close/>
                </a:path>
              </a:pathLst>
            </a:custGeom>
            <a:solidFill>
              <a:srgbClr val="3CBEB4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3" name="Shape 21"/>
            <p:cNvSpPr/>
            <p:nvPr/>
          </p:nvSpPr>
          <p:spPr>
            <a:xfrm>
              <a:off x="6013236" y="2447713"/>
              <a:ext cx="238790" cy="474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0" y="0"/>
                  </a:moveTo>
                  <a:lnTo>
                    <a:pt x="16210" y="10803"/>
                  </a:lnTo>
                  <a:lnTo>
                    <a:pt x="21600" y="21600"/>
                  </a:lnTo>
                  <a:lnTo>
                    <a:pt x="6966" y="13368"/>
                  </a:lnTo>
                  <a:lnTo>
                    <a:pt x="8172" y="10061"/>
                  </a:lnTo>
                  <a:lnTo>
                    <a:pt x="0" y="7497"/>
                  </a:lnTo>
                  <a:cubicBezTo>
                    <a:pt x="0" y="7497"/>
                    <a:pt x="1370" y="0"/>
                    <a:pt x="1370" y="0"/>
                  </a:cubicBezTo>
                  <a:close/>
                </a:path>
              </a:pathLst>
            </a:custGeom>
            <a:solidFill>
              <a:srgbClr val="3CBEB4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4" name="Shape 22"/>
            <p:cNvSpPr/>
            <p:nvPr/>
          </p:nvSpPr>
          <p:spPr>
            <a:xfrm>
              <a:off x="6252628" y="2447713"/>
              <a:ext cx="238790" cy="474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0" y="0"/>
                  </a:moveTo>
                  <a:lnTo>
                    <a:pt x="5390" y="10803"/>
                  </a:lnTo>
                  <a:lnTo>
                    <a:pt x="0" y="21600"/>
                  </a:lnTo>
                  <a:lnTo>
                    <a:pt x="14634" y="13368"/>
                  </a:lnTo>
                  <a:lnTo>
                    <a:pt x="13428" y="10061"/>
                  </a:lnTo>
                  <a:lnTo>
                    <a:pt x="21600" y="7497"/>
                  </a:lnTo>
                  <a:cubicBezTo>
                    <a:pt x="21600" y="7497"/>
                    <a:pt x="20230" y="0"/>
                    <a:pt x="20230" y="0"/>
                  </a:cubicBezTo>
                  <a:close/>
                </a:path>
              </a:pathLst>
            </a:custGeom>
            <a:solidFill>
              <a:srgbClr val="3CBEB4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5" name="Shape 23"/>
            <p:cNvSpPr/>
            <p:nvPr/>
          </p:nvSpPr>
          <p:spPr>
            <a:xfrm>
              <a:off x="6407074" y="2782346"/>
              <a:ext cx="150988" cy="83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" y="0"/>
                  </a:moveTo>
                  <a:cubicBezTo>
                    <a:pt x="36" y="430"/>
                    <a:pt x="0" y="877"/>
                    <a:pt x="0" y="1341"/>
                  </a:cubicBezTo>
                  <a:lnTo>
                    <a:pt x="0" y="19961"/>
                  </a:lnTo>
                  <a:cubicBezTo>
                    <a:pt x="0" y="20863"/>
                    <a:pt x="408" y="21600"/>
                    <a:pt x="907" y="21600"/>
                  </a:cubicBezTo>
                  <a:lnTo>
                    <a:pt x="20693" y="21600"/>
                  </a:lnTo>
                  <a:cubicBezTo>
                    <a:pt x="21192" y="21600"/>
                    <a:pt x="21600" y="20862"/>
                    <a:pt x="21600" y="19961"/>
                  </a:cubicBezTo>
                  <a:lnTo>
                    <a:pt x="21600" y="1043"/>
                  </a:lnTo>
                  <a:cubicBezTo>
                    <a:pt x="21600" y="685"/>
                    <a:pt x="21579" y="337"/>
                    <a:pt x="21539" y="0"/>
                  </a:cubicBezTo>
                  <a:cubicBezTo>
                    <a:pt x="21539" y="0"/>
                    <a:pt x="98" y="0"/>
                    <a:pt x="98" y="0"/>
                  </a:cubicBezTo>
                  <a:close/>
                </a:path>
              </a:pathLst>
            </a:custGeom>
            <a:solidFill>
              <a:srgbClr val="7D8287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8" name="Shape 24"/>
            <p:cNvSpPr/>
            <p:nvPr/>
          </p:nvSpPr>
          <p:spPr>
            <a:xfrm>
              <a:off x="6421747" y="2798392"/>
              <a:ext cx="38612" cy="40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14B4EB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69" name="Shape 25"/>
            <p:cNvSpPr/>
            <p:nvPr/>
          </p:nvSpPr>
          <p:spPr>
            <a:xfrm>
              <a:off x="6471427" y="2761754"/>
              <a:ext cx="19234" cy="3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0"/>
                  </a:moveTo>
                  <a:cubicBezTo>
                    <a:pt x="4860" y="0"/>
                    <a:pt x="0" y="3060"/>
                    <a:pt x="0" y="6800"/>
                  </a:cubicBezTo>
                  <a:lnTo>
                    <a:pt x="0" y="14799"/>
                  </a:lnTo>
                  <a:cubicBezTo>
                    <a:pt x="0" y="18540"/>
                    <a:pt x="4860" y="21600"/>
                    <a:pt x="10801" y="21600"/>
                  </a:cubicBezTo>
                  <a:cubicBezTo>
                    <a:pt x="16740" y="21600"/>
                    <a:pt x="21600" y="18540"/>
                    <a:pt x="21600" y="14799"/>
                  </a:cubicBezTo>
                  <a:lnTo>
                    <a:pt x="21600" y="6800"/>
                  </a:lnTo>
                  <a:cubicBezTo>
                    <a:pt x="21600" y="3060"/>
                    <a:pt x="16740" y="0"/>
                    <a:pt x="10801" y="0"/>
                  </a:cubicBezTo>
                  <a:close/>
                </a:path>
              </a:pathLst>
            </a:custGeom>
            <a:solidFill>
              <a:srgbClr val="7D8287">
                <a:lumMod val="60000"/>
                <a:lumOff val="4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77" name="Shape 26"/>
            <p:cNvSpPr/>
            <p:nvPr/>
          </p:nvSpPr>
          <p:spPr>
            <a:xfrm>
              <a:off x="6255202" y="3014016"/>
              <a:ext cx="32582" cy="32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01010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78" name="Shape 27"/>
            <p:cNvSpPr/>
            <p:nvPr/>
          </p:nvSpPr>
          <p:spPr>
            <a:xfrm>
              <a:off x="6002939" y="1742408"/>
              <a:ext cx="251957" cy="272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09" y="4296"/>
                  </a:moveTo>
                  <a:cubicBezTo>
                    <a:pt x="4412" y="7727"/>
                    <a:pt x="25" y="14188"/>
                    <a:pt x="0" y="21600"/>
                  </a:cubicBezTo>
                  <a:lnTo>
                    <a:pt x="21600" y="21600"/>
                  </a:lnTo>
                  <a:lnTo>
                    <a:pt x="21600" y="13501"/>
                  </a:lnTo>
                  <a:lnTo>
                    <a:pt x="21600" y="1680"/>
                  </a:lnTo>
                  <a:lnTo>
                    <a:pt x="21600" y="0"/>
                  </a:lnTo>
                  <a:cubicBezTo>
                    <a:pt x="17381" y="0"/>
                    <a:pt x="13581" y="1653"/>
                    <a:pt x="10909" y="4296"/>
                  </a:cubicBezTo>
                  <a:close/>
                </a:path>
              </a:pathLst>
            </a:custGeom>
            <a:solidFill>
              <a:srgbClr val="FCE16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79" name="Shape 28"/>
            <p:cNvSpPr/>
            <p:nvPr/>
          </p:nvSpPr>
          <p:spPr>
            <a:xfrm>
              <a:off x="6255202" y="1742408"/>
              <a:ext cx="251957" cy="272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4296"/>
                  </a:moveTo>
                  <a:cubicBezTo>
                    <a:pt x="17188" y="7727"/>
                    <a:pt x="21575" y="14188"/>
                    <a:pt x="21600" y="21600"/>
                  </a:cubicBezTo>
                  <a:lnTo>
                    <a:pt x="0" y="21600"/>
                  </a:lnTo>
                  <a:lnTo>
                    <a:pt x="0" y="13501"/>
                  </a:lnTo>
                  <a:lnTo>
                    <a:pt x="0" y="1680"/>
                  </a:lnTo>
                  <a:lnTo>
                    <a:pt x="0" y="0"/>
                  </a:lnTo>
                  <a:cubicBezTo>
                    <a:pt x="4219" y="0"/>
                    <a:pt x="8019" y="1653"/>
                    <a:pt x="10691" y="4296"/>
                  </a:cubicBezTo>
                  <a:close/>
                </a:path>
              </a:pathLst>
            </a:custGeom>
            <a:solidFill>
              <a:srgbClr val="F7C21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0" name="Shape 29"/>
            <p:cNvSpPr/>
            <p:nvPr/>
          </p:nvSpPr>
          <p:spPr>
            <a:xfrm>
              <a:off x="6002939" y="1742408"/>
              <a:ext cx="251957" cy="272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09" y="4296"/>
                  </a:moveTo>
                  <a:cubicBezTo>
                    <a:pt x="4412" y="7727"/>
                    <a:pt x="25" y="14188"/>
                    <a:pt x="0" y="21600"/>
                  </a:cubicBezTo>
                  <a:lnTo>
                    <a:pt x="21600" y="21600"/>
                  </a:lnTo>
                  <a:lnTo>
                    <a:pt x="21600" y="13501"/>
                  </a:lnTo>
                  <a:lnTo>
                    <a:pt x="21600" y="1680"/>
                  </a:lnTo>
                  <a:lnTo>
                    <a:pt x="21600" y="0"/>
                  </a:lnTo>
                  <a:cubicBezTo>
                    <a:pt x="17381" y="0"/>
                    <a:pt x="13581" y="1653"/>
                    <a:pt x="10909" y="4296"/>
                  </a:cubicBezTo>
                  <a:close/>
                </a:path>
              </a:pathLst>
            </a:custGeom>
            <a:solidFill>
              <a:srgbClr val="FFAF28">
                <a:lumMod val="60000"/>
                <a:lumOff val="4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1" name="Shape 30"/>
            <p:cNvSpPr/>
            <p:nvPr/>
          </p:nvSpPr>
          <p:spPr>
            <a:xfrm>
              <a:off x="6255202" y="1742408"/>
              <a:ext cx="251957" cy="272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4296"/>
                  </a:moveTo>
                  <a:cubicBezTo>
                    <a:pt x="17188" y="7727"/>
                    <a:pt x="21575" y="14188"/>
                    <a:pt x="21600" y="21600"/>
                  </a:cubicBezTo>
                  <a:lnTo>
                    <a:pt x="0" y="21600"/>
                  </a:lnTo>
                  <a:lnTo>
                    <a:pt x="0" y="13501"/>
                  </a:lnTo>
                  <a:lnTo>
                    <a:pt x="0" y="1680"/>
                  </a:lnTo>
                  <a:lnTo>
                    <a:pt x="0" y="0"/>
                  </a:lnTo>
                  <a:cubicBezTo>
                    <a:pt x="4219" y="0"/>
                    <a:pt x="8019" y="1653"/>
                    <a:pt x="10691" y="4296"/>
                  </a:cubicBezTo>
                  <a:close/>
                </a:path>
              </a:pathLst>
            </a:custGeom>
            <a:solidFill>
              <a:srgbClr val="FFAF28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2" name="Shape 31"/>
            <p:cNvSpPr/>
            <p:nvPr/>
          </p:nvSpPr>
          <p:spPr>
            <a:xfrm>
              <a:off x="5995217" y="2004967"/>
              <a:ext cx="512805" cy="19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CE169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3" name="Shape 32"/>
            <p:cNvSpPr/>
            <p:nvPr/>
          </p:nvSpPr>
          <p:spPr>
            <a:xfrm>
              <a:off x="5995217" y="2022985"/>
              <a:ext cx="512805" cy="19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F7C210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4" name="Shape 33"/>
            <p:cNvSpPr/>
            <p:nvPr/>
          </p:nvSpPr>
          <p:spPr>
            <a:xfrm>
              <a:off x="5995217" y="2004967"/>
              <a:ext cx="512805" cy="19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AF28">
                <a:lumMod val="60000"/>
                <a:lumOff val="4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5" name="Shape 34"/>
            <p:cNvSpPr/>
            <p:nvPr/>
          </p:nvSpPr>
          <p:spPr>
            <a:xfrm>
              <a:off x="5995217" y="2022985"/>
              <a:ext cx="512805" cy="19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FFAF28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86" name="Freeform 78"/>
            <p:cNvSpPr/>
            <p:nvPr/>
          </p:nvSpPr>
          <p:spPr>
            <a:xfrm>
              <a:off x="6149663" y="2133672"/>
              <a:ext cx="203880" cy="173341"/>
            </a:xfrm>
            <a:custGeom>
              <a:avLst/>
              <a:gdLst>
                <a:gd name="connsiteX0" fmla="*/ 142997 w 203880"/>
                <a:gd name="connsiteY0" fmla="*/ 147357 h 173341"/>
                <a:gd name="connsiteX1" fmla="*/ 144653 w 203880"/>
                <a:gd name="connsiteY1" fmla="*/ 155784 h 173341"/>
                <a:gd name="connsiteX2" fmla="*/ 60918 w 203880"/>
                <a:gd name="connsiteY2" fmla="*/ 148396 h 173341"/>
                <a:gd name="connsiteX3" fmla="*/ 142997 w 203880"/>
                <a:gd name="connsiteY3" fmla="*/ 147357 h 173341"/>
                <a:gd name="connsiteX4" fmla="*/ 174015 w 203880"/>
                <a:gd name="connsiteY4" fmla="*/ 0 h 173341"/>
                <a:gd name="connsiteX5" fmla="*/ 203880 w 203880"/>
                <a:gd name="connsiteY5" fmla="*/ 29865 h 173341"/>
                <a:gd name="connsiteX6" fmla="*/ 174015 w 203880"/>
                <a:gd name="connsiteY6" fmla="*/ 59730 h 173341"/>
                <a:gd name="connsiteX7" fmla="*/ 144150 w 203880"/>
                <a:gd name="connsiteY7" fmla="*/ 29865 h 173341"/>
                <a:gd name="connsiteX8" fmla="*/ 174015 w 203880"/>
                <a:gd name="connsiteY8" fmla="*/ 0 h 173341"/>
                <a:gd name="connsiteX9" fmla="*/ 29865 w 203880"/>
                <a:gd name="connsiteY9" fmla="*/ 0 h 173341"/>
                <a:gd name="connsiteX10" fmla="*/ 59730 w 203880"/>
                <a:gd name="connsiteY10" fmla="*/ 29865 h 173341"/>
                <a:gd name="connsiteX11" fmla="*/ 29865 w 203880"/>
                <a:gd name="connsiteY11" fmla="*/ 59730 h 173341"/>
                <a:gd name="connsiteX12" fmla="*/ 0 w 203880"/>
                <a:gd name="connsiteY12" fmla="*/ 29865 h 173341"/>
                <a:gd name="connsiteX13" fmla="*/ 29865 w 203880"/>
                <a:gd name="connsiteY13" fmla="*/ 0 h 17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80" h="173341">
                  <a:moveTo>
                    <a:pt x="142997" y="147357"/>
                  </a:moveTo>
                  <a:cubicBezTo>
                    <a:pt x="148193" y="148396"/>
                    <a:pt x="149578" y="150858"/>
                    <a:pt x="144653" y="155784"/>
                  </a:cubicBezTo>
                  <a:cubicBezTo>
                    <a:pt x="124951" y="175486"/>
                    <a:pt x="36289" y="185337"/>
                    <a:pt x="60918" y="148396"/>
                  </a:cubicBezTo>
                  <a:cubicBezTo>
                    <a:pt x="77539" y="153937"/>
                    <a:pt x="127412" y="144240"/>
                    <a:pt x="142997" y="147357"/>
                  </a:cubicBezTo>
                  <a:close/>
                  <a:moveTo>
                    <a:pt x="174015" y="0"/>
                  </a:moveTo>
                  <a:cubicBezTo>
                    <a:pt x="190510" y="0"/>
                    <a:pt x="203880" y="13370"/>
                    <a:pt x="203880" y="29865"/>
                  </a:cubicBezTo>
                  <a:cubicBezTo>
                    <a:pt x="203880" y="46360"/>
                    <a:pt x="190510" y="59730"/>
                    <a:pt x="174015" y="59730"/>
                  </a:cubicBezTo>
                  <a:cubicBezTo>
                    <a:pt x="157520" y="59730"/>
                    <a:pt x="144150" y="46360"/>
                    <a:pt x="144150" y="29865"/>
                  </a:cubicBezTo>
                  <a:cubicBezTo>
                    <a:pt x="144150" y="13370"/>
                    <a:pt x="157520" y="0"/>
                    <a:pt x="174015" y="0"/>
                  </a:cubicBezTo>
                  <a:close/>
                  <a:moveTo>
                    <a:pt x="29865" y="0"/>
                  </a:moveTo>
                  <a:cubicBezTo>
                    <a:pt x="46360" y="0"/>
                    <a:pt x="59730" y="13370"/>
                    <a:pt x="59730" y="29865"/>
                  </a:cubicBezTo>
                  <a:cubicBezTo>
                    <a:pt x="59730" y="46360"/>
                    <a:pt x="46360" y="59730"/>
                    <a:pt x="29865" y="59730"/>
                  </a:cubicBezTo>
                  <a:cubicBezTo>
                    <a:pt x="13370" y="59730"/>
                    <a:pt x="0" y="46360"/>
                    <a:pt x="0" y="29865"/>
                  </a:cubicBezTo>
                  <a:cubicBezTo>
                    <a:pt x="0" y="13370"/>
                    <a:pt x="13370" y="0"/>
                    <a:pt x="29865" y="0"/>
                  </a:cubicBezTo>
                  <a:close/>
                </a:path>
              </a:pathLst>
            </a:custGeom>
            <a:solidFill>
              <a:srgbClr val="FA4655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</p:grpSp>
      <p:sp>
        <p:nvSpPr>
          <p:cNvPr id="87" name="Shape 8"/>
          <p:cNvSpPr/>
          <p:nvPr/>
        </p:nvSpPr>
        <p:spPr>
          <a:xfrm>
            <a:off x="6885916" y="3167684"/>
            <a:ext cx="934650" cy="1482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0800"/>
                </a:lnTo>
                <a:cubicBezTo>
                  <a:pt x="21600" y="10800"/>
                  <a:pt x="0" y="0"/>
                  <a:pt x="0" y="0"/>
                </a:cubicBezTo>
                <a:close/>
              </a:path>
            </a:pathLst>
          </a:custGeom>
          <a:solidFill>
            <a:srgbClr val="3CBEB4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sym typeface="字魂35号-经典雅黑" panose="02000000000000000000" pitchFamily="2" charset="-122"/>
            </a:endParaRPr>
          </a:p>
        </p:txBody>
      </p:sp>
      <p:sp>
        <p:nvSpPr>
          <p:cNvPr id="88" name="Shape 9"/>
          <p:cNvSpPr/>
          <p:nvPr/>
        </p:nvSpPr>
        <p:spPr>
          <a:xfrm>
            <a:off x="4877666" y="3316272"/>
            <a:ext cx="2123562" cy="1190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8102" y="1080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3CBEB4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sym typeface="字魂35号-经典雅黑" panose="02000000000000000000" pitchFamily="2" charset="-122"/>
            </a:endParaRPr>
          </a:p>
        </p:txBody>
      </p:sp>
      <p:sp>
        <p:nvSpPr>
          <p:cNvPr id="89" name="Shape 10"/>
          <p:cNvSpPr/>
          <p:nvPr/>
        </p:nvSpPr>
        <p:spPr>
          <a:xfrm>
            <a:off x="4877665" y="3167684"/>
            <a:ext cx="823436" cy="1482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0800"/>
                </a:lnTo>
                <a:cubicBezTo>
                  <a:pt x="21600" y="10800"/>
                  <a:pt x="0" y="0"/>
                  <a:pt x="0" y="0"/>
                </a:cubicBezTo>
                <a:close/>
              </a:path>
            </a:pathLst>
          </a:custGeom>
          <a:solidFill>
            <a:srgbClr val="FFAF28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sym typeface="字魂35号-经典雅黑" panose="02000000000000000000" pitchFamily="2" charset="-122"/>
            </a:endParaRPr>
          </a:p>
        </p:txBody>
      </p:sp>
      <p:sp>
        <p:nvSpPr>
          <p:cNvPr id="90" name="Shape 11"/>
          <p:cNvSpPr/>
          <p:nvPr/>
        </p:nvSpPr>
        <p:spPr>
          <a:xfrm>
            <a:off x="3118056" y="3316272"/>
            <a:ext cx="1763705" cy="1190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8102" y="1080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FFAF28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sym typeface="字魂35号-经典雅黑" panose="02000000000000000000" pitchFamily="2" charset="-122"/>
            </a:endParaRPr>
          </a:p>
        </p:txBody>
      </p:sp>
      <p:grpSp>
        <p:nvGrpSpPr>
          <p:cNvPr id="91" name="Group 15"/>
          <p:cNvGrpSpPr/>
          <p:nvPr/>
        </p:nvGrpSpPr>
        <p:grpSpPr>
          <a:xfrm>
            <a:off x="-721800" y="2416917"/>
            <a:ext cx="4506883" cy="2981875"/>
            <a:chOff x="-665932" y="2295821"/>
            <a:chExt cx="4506883" cy="2981875"/>
          </a:xfrm>
        </p:grpSpPr>
        <p:sp>
          <p:nvSpPr>
            <p:cNvPr id="92" name="Shape 12"/>
            <p:cNvSpPr/>
            <p:nvPr/>
          </p:nvSpPr>
          <p:spPr>
            <a:xfrm>
              <a:off x="-665932" y="4157095"/>
              <a:ext cx="2318291" cy="112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34" y="0"/>
                  </a:moveTo>
                  <a:cubicBezTo>
                    <a:pt x="11490" y="4778"/>
                    <a:pt x="9564" y="10123"/>
                    <a:pt x="6781" y="10123"/>
                  </a:cubicBezTo>
                  <a:lnTo>
                    <a:pt x="0" y="10123"/>
                  </a:lnTo>
                  <a:lnTo>
                    <a:pt x="0" y="21600"/>
                  </a:lnTo>
                  <a:lnTo>
                    <a:pt x="6781" y="21600"/>
                  </a:lnTo>
                  <a:cubicBezTo>
                    <a:pt x="14736" y="21600"/>
                    <a:pt x="15403" y="4123"/>
                    <a:pt x="21600" y="4123"/>
                  </a:cubicBezTo>
                  <a:cubicBezTo>
                    <a:pt x="18723" y="3671"/>
                    <a:pt x="16546" y="3724"/>
                    <a:pt x="13934" y="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93" name="Shape 13"/>
            <p:cNvSpPr/>
            <p:nvPr/>
          </p:nvSpPr>
          <p:spPr>
            <a:xfrm>
              <a:off x="-665932" y="2295821"/>
              <a:ext cx="2318291" cy="112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34" y="21600"/>
                  </a:moveTo>
                  <a:cubicBezTo>
                    <a:pt x="11490" y="16822"/>
                    <a:pt x="9564" y="11477"/>
                    <a:pt x="6781" y="11477"/>
                  </a:cubicBezTo>
                  <a:lnTo>
                    <a:pt x="0" y="11477"/>
                  </a:lnTo>
                  <a:lnTo>
                    <a:pt x="0" y="0"/>
                  </a:lnTo>
                  <a:lnTo>
                    <a:pt x="6781" y="0"/>
                  </a:lnTo>
                  <a:cubicBezTo>
                    <a:pt x="14736" y="0"/>
                    <a:pt x="15403" y="17477"/>
                    <a:pt x="21600" y="17477"/>
                  </a:cubicBezTo>
                  <a:cubicBezTo>
                    <a:pt x="18723" y="17929"/>
                    <a:pt x="16546" y="17876"/>
                    <a:pt x="13934" y="21600"/>
                  </a:cubicBez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94" name="Shape 14"/>
            <p:cNvSpPr/>
            <p:nvPr/>
          </p:nvSpPr>
          <p:spPr>
            <a:xfrm>
              <a:off x="1367393" y="3195176"/>
              <a:ext cx="1652982" cy="119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A465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95" name="Shape 15"/>
            <p:cNvSpPr/>
            <p:nvPr/>
          </p:nvSpPr>
          <p:spPr>
            <a:xfrm>
              <a:off x="3017515" y="3046588"/>
              <a:ext cx="823436" cy="148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10800"/>
                  </a:lnTo>
                  <a:cubicBezTo>
                    <a:pt x="21600" y="108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A465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96" name="Shape 16"/>
            <p:cNvSpPr/>
            <p:nvPr/>
          </p:nvSpPr>
          <p:spPr>
            <a:xfrm>
              <a:off x="-665932" y="3109151"/>
              <a:ext cx="2036651" cy="1276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524"/>
                  </a:moveTo>
                  <a:cubicBezTo>
                    <a:pt x="12999" y="11524"/>
                    <a:pt x="14359" y="0"/>
                    <a:pt x="6046" y="0"/>
                  </a:cubicBezTo>
                  <a:lnTo>
                    <a:pt x="0" y="0"/>
                  </a:lnTo>
                  <a:lnTo>
                    <a:pt x="0" y="10076"/>
                  </a:lnTo>
                  <a:lnTo>
                    <a:pt x="6046" y="10076"/>
                  </a:lnTo>
                  <a:cubicBezTo>
                    <a:pt x="14359" y="10076"/>
                    <a:pt x="12999" y="21600"/>
                    <a:pt x="21600" y="21600"/>
                  </a:cubicBezTo>
                  <a:cubicBezTo>
                    <a:pt x="21600" y="21600"/>
                    <a:pt x="21600" y="11524"/>
                    <a:pt x="21600" y="11524"/>
                  </a:cubicBezTo>
                  <a:close/>
                </a:path>
              </a:pathLst>
            </a:custGeom>
            <a:gradFill>
              <a:gsLst>
                <a:gs pos="0">
                  <a:srgbClr val="FA4655">
                    <a:lumMod val="50000"/>
                  </a:srgbClr>
                </a:gs>
                <a:gs pos="100000">
                  <a:srgbClr val="FA4655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97" name="Shape 17"/>
            <p:cNvSpPr/>
            <p:nvPr/>
          </p:nvSpPr>
          <p:spPr>
            <a:xfrm>
              <a:off x="209962" y="3437611"/>
              <a:ext cx="1024867" cy="675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88" y="0"/>
                  </a:moveTo>
                  <a:cubicBezTo>
                    <a:pt x="8149" y="512"/>
                    <a:pt x="7815" y="1024"/>
                    <a:pt x="7488" y="1529"/>
                  </a:cubicBezTo>
                  <a:cubicBezTo>
                    <a:pt x="5243" y="4995"/>
                    <a:pt x="3187" y="8149"/>
                    <a:pt x="0" y="9958"/>
                  </a:cubicBezTo>
                  <a:cubicBezTo>
                    <a:pt x="5004" y="12482"/>
                    <a:pt x="6914" y="17009"/>
                    <a:pt x="10175" y="21600"/>
                  </a:cubicBezTo>
                  <a:cubicBezTo>
                    <a:pt x="11922" y="18777"/>
                    <a:pt x="15911" y="12634"/>
                    <a:pt x="21600" y="11021"/>
                  </a:cubicBezTo>
                  <a:cubicBezTo>
                    <a:pt x="14849" y="9938"/>
                    <a:pt x="11679" y="4924"/>
                    <a:pt x="8488" y="0"/>
                  </a:cubicBezTo>
                  <a:close/>
                </a:path>
              </a:pathLst>
            </a:custGeom>
            <a:solidFill>
              <a:srgbClr val="FA4655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98" name="Shape 18"/>
            <p:cNvSpPr/>
            <p:nvPr/>
          </p:nvSpPr>
          <p:spPr>
            <a:xfrm>
              <a:off x="-665932" y="3195176"/>
              <a:ext cx="2036651" cy="1276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76"/>
                  </a:moveTo>
                  <a:cubicBezTo>
                    <a:pt x="12999" y="10076"/>
                    <a:pt x="14359" y="21600"/>
                    <a:pt x="6046" y="21600"/>
                  </a:cubicBezTo>
                  <a:lnTo>
                    <a:pt x="0" y="21600"/>
                  </a:lnTo>
                  <a:lnTo>
                    <a:pt x="0" y="11524"/>
                  </a:lnTo>
                  <a:lnTo>
                    <a:pt x="6046" y="11524"/>
                  </a:lnTo>
                  <a:cubicBezTo>
                    <a:pt x="14359" y="11524"/>
                    <a:pt x="12999" y="0"/>
                    <a:pt x="21600" y="0"/>
                  </a:cubicBezTo>
                  <a:cubicBezTo>
                    <a:pt x="21600" y="0"/>
                    <a:pt x="21600" y="10076"/>
                    <a:pt x="21600" y="10076"/>
                  </a:cubicBezTo>
                  <a:close/>
                </a:path>
              </a:pathLst>
            </a:custGeom>
            <a:solidFill>
              <a:srgbClr val="FA465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</p:grpSp>
      <p:sp>
        <p:nvSpPr>
          <p:cNvPr id="105" name="Oval 107"/>
          <p:cNvSpPr/>
          <p:nvPr/>
        </p:nvSpPr>
        <p:spPr>
          <a:xfrm>
            <a:off x="1878173" y="4801947"/>
            <a:ext cx="157750" cy="157750"/>
          </a:xfrm>
          <a:prstGeom prst="ellipse">
            <a:avLst/>
          </a:prstGeom>
          <a:solidFill>
            <a:srgbClr val="FA4655"/>
          </a:solidFill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cs typeface="+mn-cs"/>
              <a:sym typeface="字魂35号-经典雅黑" panose="02000000000000000000" pitchFamily="2" charset="-122"/>
            </a:endParaRPr>
          </a:p>
        </p:txBody>
      </p:sp>
      <p:sp>
        <p:nvSpPr>
          <p:cNvPr id="106" name="Oval 108"/>
          <p:cNvSpPr/>
          <p:nvPr/>
        </p:nvSpPr>
        <p:spPr>
          <a:xfrm>
            <a:off x="4173442" y="4801947"/>
            <a:ext cx="157750" cy="157750"/>
          </a:xfrm>
          <a:prstGeom prst="ellipse">
            <a:avLst/>
          </a:prstGeom>
          <a:solidFill>
            <a:srgbClr val="FFAF28"/>
          </a:solidFill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cs typeface="+mn-cs"/>
              <a:sym typeface="字魂35号-经典雅黑" panose="02000000000000000000" pitchFamily="2" charset="-122"/>
            </a:endParaRPr>
          </a:p>
        </p:txBody>
      </p:sp>
      <p:sp>
        <p:nvSpPr>
          <p:cNvPr id="107" name="Oval 109"/>
          <p:cNvSpPr/>
          <p:nvPr/>
        </p:nvSpPr>
        <p:spPr>
          <a:xfrm>
            <a:off x="6471235" y="4801947"/>
            <a:ext cx="157750" cy="157750"/>
          </a:xfrm>
          <a:prstGeom prst="ellipse">
            <a:avLst/>
          </a:prstGeom>
          <a:solidFill>
            <a:srgbClr val="96C83C"/>
          </a:solidFill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35号-经典雅黑" panose="02000000000000000000" pitchFamily="2" charset="-122"/>
              <a:ea typeface="字魂35号-经典雅黑" panose="02000000000000000000" pitchFamily="2" charset="-122"/>
              <a:cs typeface="+mn-cs"/>
              <a:sym typeface="字魂35号-经典雅黑" panose="02000000000000000000" pitchFamily="2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1876447" y="3757791"/>
            <a:ext cx="165782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1999-</a:t>
            </a:r>
            <a:r>
              <a:rPr lang="en-US" altLang="zh-CN" b="1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b="1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3842562" y="3711853"/>
            <a:ext cx="165782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2002-2006</a:t>
            </a:r>
            <a:r>
              <a:rPr lang="zh-CN" altLang="en-US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5743574" y="3727014"/>
            <a:ext cx="144783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r>
              <a:rPr lang="zh-CN" altLang="en-US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年至今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66527" y="5255773"/>
            <a:ext cx="2385803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国务院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提出要确保城市轨道交通车辆和机电设备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平均国产化率不低于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其工作重点是车辆和信号系统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181456" y="5174853"/>
            <a:ext cx="24140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国家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鼓励自主创新、集成创新和引进技术消化吸收再创新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，提升我国城市轨道交通国产装备技术水平，打破外国的技术垄断和控制</a:t>
            </a:r>
          </a:p>
        </p:txBody>
      </p:sp>
      <p:sp>
        <p:nvSpPr>
          <p:cNvPr id="119" name="矩形 118"/>
          <p:cNvSpPr/>
          <p:nvPr/>
        </p:nvSpPr>
        <p:spPr>
          <a:xfrm>
            <a:off x="5588566" y="5181177"/>
            <a:ext cx="2327135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年至今，达到了设备国产化预期目标，每条线路机电设备平均国产化率达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至今已逐步提升达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左右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23834" y="5118865"/>
            <a:ext cx="2494222" cy="16038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3183981" y="5111563"/>
            <a:ext cx="2324711" cy="16038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圆角矩形 120"/>
          <p:cNvSpPr/>
          <p:nvPr/>
        </p:nvSpPr>
        <p:spPr>
          <a:xfrm>
            <a:off x="5550669" y="5140623"/>
            <a:ext cx="2365032" cy="16038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矩形 11"/>
          <p:cNvSpPr>
            <a:spLocks noChangeArrowheads="1"/>
          </p:cNvSpPr>
          <p:nvPr/>
        </p:nvSpPr>
        <p:spPr bwMode="auto">
          <a:xfrm>
            <a:off x="617198" y="3757791"/>
            <a:ext cx="1339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发展历程：</a:t>
            </a:r>
          </a:p>
        </p:txBody>
      </p:sp>
      <p:sp>
        <p:nvSpPr>
          <p:cNvPr id="218" name="矩形 26"/>
          <p:cNvSpPr>
            <a:spLocks noChangeArrowheads="1"/>
          </p:cNvSpPr>
          <p:nvPr/>
        </p:nvSpPr>
        <p:spPr bwMode="auto">
          <a:xfrm>
            <a:off x="8029338" y="2261967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成效显著：</a:t>
            </a:r>
          </a:p>
        </p:txBody>
      </p:sp>
      <p:sp>
        <p:nvSpPr>
          <p:cNvPr id="219" name="矩形 218"/>
          <p:cNvSpPr/>
          <p:nvPr/>
        </p:nvSpPr>
        <p:spPr>
          <a:xfrm>
            <a:off x="8053943" y="2839523"/>
            <a:ext cx="416509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我国城市轨道交通建设造价大幅下降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8053705" y="3903345"/>
            <a:ext cx="4133215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提高国内车辆与机电装备生产技术水平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053943" y="4967173"/>
            <a:ext cx="414843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带动相关产业经济发展</a:t>
            </a:r>
          </a:p>
        </p:txBody>
      </p:sp>
      <p:sp>
        <p:nvSpPr>
          <p:cNvPr id="222" name="矩形 28"/>
          <p:cNvSpPr>
            <a:spLocks noChangeArrowheads="1"/>
          </p:cNvSpPr>
          <p:nvPr/>
        </p:nvSpPr>
        <p:spPr bwMode="auto">
          <a:xfrm>
            <a:off x="8053943" y="4299951"/>
            <a:ext cx="3941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技术转让、消化吸收、自主创新，初步形成了比较完备的轨道交通设备制造体系</a:t>
            </a:r>
            <a:endParaRPr lang="en-US" altLang="zh-CN" sz="14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3" name="矩形 29"/>
          <p:cNvSpPr>
            <a:spLocks noChangeArrowheads="1"/>
          </p:cNvSpPr>
          <p:nvPr/>
        </p:nvSpPr>
        <p:spPr bwMode="auto">
          <a:xfrm>
            <a:off x="8053943" y="3279260"/>
            <a:ext cx="36163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每公里地铁成本节省约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每公里车辆成本节省约 </a:t>
            </a:r>
            <a:r>
              <a:rPr lang="en-US" altLang="zh-CN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0.12 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endParaRPr lang="en-US" altLang="zh-CN" sz="12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4" name="矩形 30"/>
          <p:cNvSpPr>
            <a:spLocks noChangeArrowheads="1"/>
          </p:cNvSpPr>
          <p:nvPr/>
        </p:nvSpPr>
        <p:spPr bwMode="auto">
          <a:xfrm>
            <a:off x="8053942" y="5446392"/>
            <a:ext cx="413805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促进了国内民族工业的发展，扩大了国内需求</a:t>
            </a:r>
            <a:endParaRPr lang="en-US" altLang="zh-CN" sz="14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车辆及机电设备部件国产化的市场竞争</a:t>
            </a:r>
          </a:p>
        </p:txBody>
      </p:sp>
      <p:sp>
        <p:nvSpPr>
          <p:cNvPr id="225" name="矩形 224"/>
          <p:cNvSpPr/>
          <p:nvPr/>
        </p:nvSpPr>
        <p:spPr>
          <a:xfrm>
            <a:off x="8053943" y="6030999"/>
            <a:ext cx="418731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培养和造就了技术人才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546660" y="232787"/>
            <a:ext cx="3098679" cy="672601"/>
            <a:chOff x="4864435" y="232787"/>
            <a:chExt cx="3098679" cy="672601"/>
          </a:xfrm>
        </p:grpSpPr>
        <p:grpSp>
          <p:nvGrpSpPr>
            <p:cNvPr id="5" name="组合 4"/>
            <p:cNvGrpSpPr/>
            <p:nvPr/>
          </p:nvGrpSpPr>
          <p:grpSpPr>
            <a:xfrm>
              <a:off x="4864435" y="232787"/>
              <a:ext cx="741405" cy="672601"/>
              <a:chOff x="1957418" y="3311202"/>
              <a:chExt cx="1055487" cy="95753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2190757" y="3311202"/>
                <a:ext cx="822148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1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5605840" y="310060"/>
              <a:ext cx="235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506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前言</a:t>
              </a:r>
              <a:endParaRPr lang="zh-CN" altLang="en-US" sz="2800" dirty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2" name="TextBox 7"/>
          <p:cNvSpPr txBox="1">
            <a:spLocks noChangeArrowheads="1"/>
          </p:cNvSpPr>
          <p:nvPr/>
        </p:nvSpPr>
        <p:spPr bwMode="auto">
          <a:xfrm>
            <a:off x="182562" y="999768"/>
            <a:ext cx="58991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轨道交通国产化情况</a:t>
            </a: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182561" y="1506150"/>
            <a:ext cx="11731935" cy="46166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）局部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核心领域问题亟待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解决，主要有以下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个方面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68226" y="2515175"/>
            <a:ext cx="5213486" cy="461665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① 部分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系统设备国产化率未达到预期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90451" y="3305750"/>
            <a:ext cx="5180051" cy="461665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② 关键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技术尚未完全国产化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68226" y="4096325"/>
            <a:ext cx="5213486" cy="461665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③ 部分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系统研发应用进度缓慢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57113" y="4886900"/>
            <a:ext cx="5213487" cy="461665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④ 市场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准入制度待完善健全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79338" y="5677475"/>
            <a:ext cx="5213487" cy="461665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技术标准制修订工作滞后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1133853"/>
            <a:ext cx="4532590" cy="572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546660" y="232787"/>
            <a:ext cx="3098679" cy="672601"/>
            <a:chOff x="4864435" y="232787"/>
            <a:chExt cx="3098679" cy="672601"/>
          </a:xfrm>
        </p:grpSpPr>
        <p:grpSp>
          <p:nvGrpSpPr>
            <p:cNvPr id="5" name="组合 4"/>
            <p:cNvGrpSpPr/>
            <p:nvPr/>
          </p:nvGrpSpPr>
          <p:grpSpPr>
            <a:xfrm>
              <a:off x="4864435" y="232787"/>
              <a:ext cx="741405" cy="672601"/>
              <a:chOff x="1957418" y="3311202"/>
              <a:chExt cx="1055487" cy="95753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2190757" y="3311202"/>
                <a:ext cx="822148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1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5605840" y="310060"/>
              <a:ext cx="235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rgbClr val="506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前言</a:t>
              </a:r>
              <a:endParaRPr lang="zh-CN" altLang="en-US" sz="2800" dirty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2" name="TextBox 7"/>
          <p:cNvSpPr txBox="1">
            <a:spLocks noChangeArrowheads="1"/>
          </p:cNvSpPr>
          <p:nvPr/>
        </p:nvSpPr>
        <p:spPr bwMode="auto">
          <a:xfrm>
            <a:off x="182562" y="999768"/>
            <a:ext cx="58991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轨道交通国产化情况</a:t>
            </a: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129540" y="1447800"/>
            <a:ext cx="12061825" cy="82994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）深圳地铁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车辆国产化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现状：整体国产化率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92%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左右，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但部分关键部件与核心元器件仍受国外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垄断。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29540" y="2346325"/>
            <a:ext cx="5561965" cy="4411697"/>
            <a:chOff x="111049" y="2399718"/>
            <a:chExt cx="4566697" cy="4269952"/>
          </a:xfrm>
        </p:grpSpPr>
        <p:sp>
          <p:nvSpPr>
            <p:cNvPr id="84" name="Rounded Rectangle 56"/>
            <p:cNvSpPr/>
            <p:nvPr/>
          </p:nvSpPr>
          <p:spPr>
            <a:xfrm>
              <a:off x="111049" y="5650626"/>
              <a:ext cx="182880" cy="182880"/>
            </a:xfrm>
            <a:prstGeom prst="roundRect">
              <a:avLst/>
            </a:prstGeom>
            <a:solidFill>
              <a:srgbClr val="FFAF2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n-cs"/>
                <a:sym typeface="字魂35号-经典雅黑" panose="02000000000000000000" pitchFamily="2" charset="-122"/>
              </a:endParaRPr>
            </a:p>
          </p:txBody>
        </p:sp>
        <p:sp>
          <p:nvSpPr>
            <p:cNvPr id="86" name="Rounded Rectangle 58"/>
            <p:cNvSpPr/>
            <p:nvPr/>
          </p:nvSpPr>
          <p:spPr>
            <a:xfrm>
              <a:off x="243478" y="4164366"/>
              <a:ext cx="182880" cy="182880"/>
            </a:xfrm>
            <a:prstGeom prst="roundRect">
              <a:avLst/>
            </a:prstGeom>
            <a:solidFill>
              <a:srgbClr val="96C83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n-cs"/>
                <a:sym typeface="字魂35号-经典雅黑" panose="02000000000000000000" pitchFamily="2" charset="-122"/>
              </a:endParaRPr>
            </a:p>
          </p:txBody>
        </p:sp>
        <p:sp>
          <p:nvSpPr>
            <p:cNvPr id="88" name="Rounded Rectangle 60"/>
            <p:cNvSpPr/>
            <p:nvPr/>
          </p:nvSpPr>
          <p:spPr>
            <a:xfrm>
              <a:off x="230082" y="2630700"/>
              <a:ext cx="182880" cy="182880"/>
            </a:xfrm>
            <a:prstGeom prst="roundRect">
              <a:avLst/>
            </a:prstGeom>
            <a:solidFill>
              <a:srgbClr val="3CBEB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n-cs"/>
                <a:sym typeface="字魂35号-经典雅黑" panose="02000000000000000000" pitchFamily="2" charset="-122"/>
              </a:endParaRPr>
            </a:p>
          </p:txBody>
        </p:sp>
        <p:sp>
          <p:nvSpPr>
            <p:cNvPr id="90" name="TextBox 4"/>
            <p:cNvSpPr txBox="1">
              <a:spLocks noChangeArrowheads="1"/>
            </p:cNvSpPr>
            <p:nvPr/>
          </p:nvSpPr>
          <p:spPr bwMode="auto">
            <a:xfrm>
              <a:off x="559677" y="2399718"/>
              <a:ext cx="1416050" cy="445583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地铁车辆</a:t>
              </a:r>
            </a:p>
          </p:txBody>
        </p:sp>
        <p:sp>
          <p:nvSpPr>
            <p:cNvPr id="91" name="矩形 7"/>
            <p:cNvSpPr>
              <a:spLocks noChangeArrowheads="1"/>
            </p:cNvSpPr>
            <p:nvPr/>
          </p:nvSpPr>
          <p:spPr bwMode="auto">
            <a:xfrm>
              <a:off x="353209" y="2813580"/>
              <a:ext cx="3828292" cy="1160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既有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368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列车，新购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145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列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endParaRPr lang="en-US" altLang="zh-CN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2006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型国产车率先应用推广；</a:t>
              </a:r>
              <a:endParaRPr lang="en-US" altLang="zh-CN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整车国产化率达</a:t>
              </a:r>
              <a:r>
                <a:rPr lang="en-US" altLang="zh-CN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92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5"/>
            <p:cNvSpPr>
              <a:spLocks noChangeArrowheads="1"/>
            </p:cNvSpPr>
            <p:nvPr/>
          </p:nvSpPr>
          <p:spPr bwMode="auto">
            <a:xfrm>
              <a:off x="529514" y="4049368"/>
              <a:ext cx="1416050" cy="44558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车辆系统</a:t>
              </a:r>
            </a:p>
          </p:txBody>
        </p:sp>
        <p:sp>
          <p:nvSpPr>
            <p:cNvPr id="96" name="矩形 10"/>
            <p:cNvSpPr>
              <a:spLocks noChangeArrowheads="1"/>
            </p:cNvSpPr>
            <p:nvPr/>
          </p:nvSpPr>
          <p:spPr bwMode="auto">
            <a:xfrm>
              <a:off x="394671" y="4550235"/>
              <a:ext cx="4283075" cy="892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逐步引进、吸收转化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、自主；</a:t>
              </a:r>
              <a:endPara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en-US" altLang="zh-CN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zh-CN" altLang="zh-CN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个子系统均已</a:t>
              </a:r>
              <a:r>
                <a:rPr lang="zh-CN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实现国产化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altLang="zh-CN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牵引</a:t>
              </a:r>
              <a:r>
                <a:rPr lang="zh-CN" altLang="en-US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及控制系统仅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81%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矩形 6"/>
            <p:cNvSpPr>
              <a:spLocks noChangeArrowheads="1"/>
            </p:cNvSpPr>
            <p:nvPr/>
          </p:nvSpPr>
          <p:spPr bwMode="auto">
            <a:xfrm>
              <a:off x="443789" y="5559186"/>
              <a:ext cx="3416300" cy="44558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r>
                <a: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部件与</a:t>
              </a:r>
              <a:r>
                <a:rPr kumimoji="0" lang="zh-CN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核心元器件</a:t>
              </a: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11"/>
            <p:cNvSpPr>
              <a:spLocks noChangeArrowheads="1"/>
            </p:cNvSpPr>
            <p:nvPr/>
          </p:nvSpPr>
          <p:spPr bwMode="auto">
            <a:xfrm>
              <a:off x="293929" y="6045239"/>
              <a:ext cx="3656740" cy="624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</a:pP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进口垄断</a:t>
              </a:r>
              <a:r>
                <a:rPr lang="zh-CN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关键部件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核心元器件</a:t>
              </a:r>
              <a:r>
                <a: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其余</a:t>
              </a:r>
              <a:r>
                <a:rPr lang="en-US" altLang="zh-CN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项已有国产化自主品牌</a:t>
              </a:r>
              <a:endParaRPr lang="en-US" altLang="zh-CN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7"/>
          <a:stretch>
            <a:fillRect/>
          </a:stretch>
        </p:blipFill>
        <p:spPr bwMode="auto">
          <a:xfrm>
            <a:off x="5287645" y="2277745"/>
            <a:ext cx="639699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8"/>
          <p:cNvSpPr txBox="1">
            <a:spLocks noChangeArrowheads="1"/>
          </p:cNvSpPr>
          <p:nvPr/>
        </p:nvSpPr>
        <p:spPr bwMode="auto">
          <a:xfrm>
            <a:off x="534670" y="3048000"/>
            <a:ext cx="475297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列进口，其余</a:t>
            </a:r>
            <a:r>
              <a:rPr lang="en-US" altLang="zh-CN" sz="160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491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列国产，国产占比</a:t>
            </a:r>
            <a:r>
              <a:rPr lang="en-US" altLang="zh-CN" sz="160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60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b="56511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580427" y="5224192"/>
            <a:ext cx="3784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pc="30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Operation</a:t>
            </a:r>
            <a:endParaRPr lang="en-US" altLang="zh-CN" sz="44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63610" y="3392921"/>
            <a:ext cx="2630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spc="300" dirty="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02</a:t>
            </a:r>
            <a:endParaRPr lang="zh-CN" altLang="en-US" sz="138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8" name="文本框 21"/>
          <p:cNvSpPr txBox="1"/>
          <p:nvPr/>
        </p:nvSpPr>
        <p:spPr>
          <a:xfrm>
            <a:off x="6878472" y="3392921"/>
            <a:ext cx="5090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列车车载高速断路器国产化之路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20" name="组合 19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2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列车车载高速断路器国产化之路</a:t>
              </a:r>
              <a:endParaRPr lang="zh-CN" altLang="en-US" sz="2800" dirty="0">
                <a:solidFill>
                  <a:srgbClr val="50607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1" name="TextBox 7"/>
          <p:cNvSpPr txBox="1">
            <a:spLocks noChangeArrowheads="1"/>
          </p:cNvSpPr>
          <p:nvPr/>
        </p:nvSpPr>
        <p:spPr bwMode="auto">
          <a:xfrm>
            <a:off x="182561" y="999768"/>
            <a:ext cx="96551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 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高断被国外唯一品牌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所垄断</a:t>
            </a:r>
          </a:p>
        </p:txBody>
      </p:sp>
      <p:sp>
        <p:nvSpPr>
          <p:cNvPr id="142" name="矩形 141"/>
          <p:cNvSpPr>
            <a:spLocks noChangeArrowheads="1"/>
          </p:cNvSpPr>
          <p:nvPr/>
        </p:nvSpPr>
        <p:spPr bwMode="auto">
          <a:xfrm>
            <a:off x="182560" y="1536613"/>
            <a:ext cx="11514139" cy="82994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已投入运营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513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列共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2044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台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车载高速断路器均为瑞士赛雪龙品牌；城轨行业直流高速断路器超过</a:t>
            </a:r>
            <a:r>
              <a:rPr lang="en-US" altLang="zh-CN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90%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的数量为赛雪龙品牌，处于绝对垄断地位，维护成本高企。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534" y="2685659"/>
            <a:ext cx="3031699" cy="305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92384" y="3090211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mtClean="0">
                <a:latin typeface="+mj-ea"/>
                <a:ea typeface="+mj-ea"/>
              </a:rPr>
              <a:t>&gt;90%</a:t>
            </a:r>
            <a:endParaRPr lang="zh-CN" altLang="en-US" sz="2400" b="1">
              <a:latin typeface="+mj-ea"/>
              <a:ea typeface="+mj-ea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1641412" y="4349427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mtClean="0">
                <a:latin typeface="+mj-ea"/>
                <a:ea typeface="+mj-ea"/>
              </a:rPr>
              <a:t>&lt;10%</a:t>
            </a:r>
            <a:endParaRPr lang="zh-CN" altLang="en-US" sz="2400" b="1">
              <a:latin typeface="+mj-ea"/>
              <a:ea typeface="+mj-ea"/>
            </a:endParaRPr>
          </a:p>
        </p:txBody>
      </p:sp>
      <p:cxnSp>
        <p:nvCxnSpPr>
          <p:cNvPr id="285" name="直接连接符 284"/>
          <p:cNvCxnSpPr/>
          <p:nvPr/>
        </p:nvCxnSpPr>
        <p:spPr>
          <a:xfrm>
            <a:off x="3133452" y="3569154"/>
            <a:ext cx="3509431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286" name="直接连接符 285"/>
          <p:cNvCxnSpPr/>
          <p:nvPr/>
        </p:nvCxnSpPr>
        <p:spPr>
          <a:xfrm>
            <a:off x="25357" y="4816818"/>
            <a:ext cx="2158030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287" name="文本框 4"/>
          <p:cNvSpPr txBox="1">
            <a:spLocks noChangeArrowheads="1"/>
          </p:cNvSpPr>
          <p:nvPr/>
        </p:nvSpPr>
        <p:spPr bwMode="auto">
          <a:xfrm>
            <a:off x="1476534" y="5868755"/>
            <a:ext cx="3057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城轨行业高速断路器市场占有率</a:t>
            </a:r>
          </a:p>
        </p:txBody>
      </p:sp>
      <p:sp>
        <p:nvSpPr>
          <p:cNvPr id="288" name="文本框 2"/>
          <p:cNvSpPr txBox="1"/>
          <p:nvPr/>
        </p:nvSpPr>
        <p:spPr>
          <a:xfrm>
            <a:off x="25357" y="4135783"/>
            <a:ext cx="1616055" cy="681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东洋、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ABB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</a:p>
          <a:p>
            <a:pPr algn="l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阿尔斯通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等品牌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9" name="文本框 2"/>
          <p:cNvSpPr txBox="1"/>
          <p:nvPr/>
        </p:nvSpPr>
        <p:spPr>
          <a:xfrm>
            <a:off x="4781534" y="3211358"/>
            <a:ext cx="1616055" cy="681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瑞士赛雪龙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0" name="图片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67" y="3715151"/>
            <a:ext cx="1781375" cy="21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1" name="文本框 4"/>
          <p:cNvSpPr txBox="1">
            <a:spLocks noChangeArrowheads="1"/>
          </p:cNvSpPr>
          <p:nvPr/>
        </p:nvSpPr>
        <p:spPr bwMode="auto">
          <a:xfrm>
            <a:off x="9027263" y="275333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由</a:t>
            </a:r>
            <a:r>
              <a:rPr lang="zh-CN" altLang="en-US" sz="20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垄断带来的问题</a:t>
            </a:r>
            <a:endParaRPr lang="zh-CN" altLang="en-US" sz="2000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10"/>
          <a:stretch>
            <a:fillRect/>
          </a:stretch>
        </p:blipFill>
        <p:spPr bwMode="auto">
          <a:xfrm>
            <a:off x="7333115" y="3190039"/>
            <a:ext cx="4639810" cy="346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2" name="Group 61"/>
          <p:cNvGrpSpPr/>
          <p:nvPr/>
        </p:nvGrpSpPr>
        <p:grpSpPr>
          <a:xfrm>
            <a:off x="8233915" y="2324721"/>
            <a:ext cx="793348" cy="952819"/>
            <a:chOff x="5913078" y="649720"/>
            <a:chExt cx="1998221" cy="2749543"/>
          </a:xfrm>
        </p:grpSpPr>
        <p:sp>
          <p:nvSpPr>
            <p:cNvPr id="293" name="Shape 6"/>
            <p:cNvSpPr/>
            <p:nvPr/>
          </p:nvSpPr>
          <p:spPr>
            <a:xfrm>
              <a:off x="6240898" y="2674738"/>
              <a:ext cx="1368128" cy="72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9" y="176"/>
                  </a:moveTo>
                  <a:cubicBezTo>
                    <a:pt x="17934" y="58"/>
                    <a:pt x="17809" y="0"/>
                    <a:pt x="17809" y="0"/>
                  </a:cubicBezTo>
                  <a:lnTo>
                    <a:pt x="3387" y="0"/>
                  </a:lnTo>
                  <a:lnTo>
                    <a:pt x="3387" y="0"/>
                  </a:lnTo>
                  <a:cubicBezTo>
                    <a:pt x="3387" y="3"/>
                    <a:pt x="1325" y="7496"/>
                    <a:pt x="0" y="21600"/>
                  </a:cubicBezTo>
                  <a:lnTo>
                    <a:pt x="662" y="21600"/>
                  </a:lnTo>
                  <a:lnTo>
                    <a:pt x="20534" y="21600"/>
                  </a:lnTo>
                  <a:lnTo>
                    <a:pt x="21600" y="21600"/>
                  </a:lnTo>
                  <a:cubicBezTo>
                    <a:pt x="20742" y="12930"/>
                    <a:pt x="19603" y="4707"/>
                    <a:pt x="18139" y="176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4" name="Shape 7"/>
            <p:cNvSpPr/>
            <p:nvPr/>
          </p:nvSpPr>
          <p:spPr>
            <a:xfrm>
              <a:off x="6108110" y="1126927"/>
              <a:ext cx="1622193" cy="168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5" extrusionOk="0">
                  <a:moveTo>
                    <a:pt x="19749" y="8731"/>
                  </a:moveTo>
                  <a:lnTo>
                    <a:pt x="19749" y="7875"/>
                  </a:lnTo>
                  <a:cubicBezTo>
                    <a:pt x="19749" y="3526"/>
                    <a:pt x="15742" y="0"/>
                    <a:pt x="10800" y="0"/>
                  </a:cubicBezTo>
                  <a:lnTo>
                    <a:pt x="9808" y="194"/>
                  </a:lnTo>
                  <a:cubicBezTo>
                    <a:pt x="3703" y="-465"/>
                    <a:pt x="1851" y="3526"/>
                    <a:pt x="1851" y="7875"/>
                  </a:cubicBezTo>
                  <a:lnTo>
                    <a:pt x="1851" y="8731"/>
                  </a:lnTo>
                  <a:cubicBezTo>
                    <a:pt x="829" y="8731"/>
                    <a:pt x="0" y="9484"/>
                    <a:pt x="0" y="10413"/>
                  </a:cubicBezTo>
                  <a:lnTo>
                    <a:pt x="0" y="10574"/>
                  </a:lnTo>
                  <a:cubicBezTo>
                    <a:pt x="0" y="11503"/>
                    <a:pt x="829" y="12256"/>
                    <a:pt x="1851" y="12256"/>
                  </a:cubicBezTo>
                  <a:cubicBezTo>
                    <a:pt x="1910" y="12256"/>
                    <a:pt x="1967" y="12253"/>
                    <a:pt x="2024" y="12248"/>
                  </a:cubicBezTo>
                  <a:cubicBezTo>
                    <a:pt x="3039" y="15801"/>
                    <a:pt x="4947" y="17755"/>
                    <a:pt x="7932" y="18463"/>
                  </a:cubicBezTo>
                  <a:lnTo>
                    <a:pt x="7932" y="19465"/>
                  </a:lnTo>
                  <a:lnTo>
                    <a:pt x="11003" y="21135"/>
                  </a:lnTo>
                  <a:lnTo>
                    <a:pt x="14073" y="19465"/>
                  </a:lnTo>
                  <a:lnTo>
                    <a:pt x="14073" y="18337"/>
                  </a:lnTo>
                  <a:cubicBezTo>
                    <a:pt x="16825" y="17486"/>
                    <a:pt x="18522" y="15407"/>
                    <a:pt x="19550" y="12246"/>
                  </a:cubicBezTo>
                  <a:cubicBezTo>
                    <a:pt x="19616" y="12252"/>
                    <a:pt x="19682" y="12256"/>
                    <a:pt x="19749" y="12256"/>
                  </a:cubicBezTo>
                  <a:cubicBezTo>
                    <a:pt x="20771" y="12256"/>
                    <a:pt x="21600" y="11503"/>
                    <a:pt x="21600" y="10574"/>
                  </a:cubicBezTo>
                  <a:lnTo>
                    <a:pt x="21600" y="10413"/>
                  </a:lnTo>
                  <a:cubicBezTo>
                    <a:pt x="21600" y="9484"/>
                    <a:pt x="20771" y="8731"/>
                    <a:pt x="19749" y="8731"/>
                  </a:cubicBezTo>
                  <a:close/>
                </a:path>
              </a:pathLst>
            </a:custGeom>
            <a:solidFill>
              <a:srgbClr val="FA4655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5" name="Shape 8"/>
            <p:cNvSpPr/>
            <p:nvPr/>
          </p:nvSpPr>
          <p:spPr>
            <a:xfrm>
              <a:off x="6124709" y="649720"/>
              <a:ext cx="1576720" cy="1219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3" y="13066"/>
                  </a:moveTo>
                  <a:cubicBezTo>
                    <a:pt x="17309" y="13096"/>
                    <a:pt x="17337" y="13130"/>
                    <a:pt x="17365" y="13164"/>
                  </a:cubicBezTo>
                  <a:cubicBezTo>
                    <a:pt x="17337" y="13130"/>
                    <a:pt x="17309" y="13096"/>
                    <a:pt x="17283" y="13066"/>
                  </a:cubicBezTo>
                  <a:close/>
                  <a:moveTo>
                    <a:pt x="17119" y="12872"/>
                  </a:moveTo>
                  <a:cubicBezTo>
                    <a:pt x="17154" y="12914"/>
                    <a:pt x="17192" y="12958"/>
                    <a:pt x="17238" y="13013"/>
                  </a:cubicBezTo>
                  <a:cubicBezTo>
                    <a:pt x="17192" y="12958"/>
                    <a:pt x="17154" y="12914"/>
                    <a:pt x="17119" y="12872"/>
                  </a:cubicBezTo>
                  <a:close/>
                  <a:moveTo>
                    <a:pt x="16954" y="12676"/>
                  </a:moveTo>
                  <a:cubicBezTo>
                    <a:pt x="16903" y="12616"/>
                    <a:pt x="16892" y="12602"/>
                    <a:pt x="16954" y="12676"/>
                  </a:cubicBezTo>
                  <a:cubicBezTo>
                    <a:pt x="16954" y="12676"/>
                    <a:pt x="16954" y="12676"/>
                    <a:pt x="16954" y="12676"/>
                  </a:cubicBezTo>
                  <a:close/>
                  <a:moveTo>
                    <a:pt x="20052" y="20766"/>
                  </a:moveTo>
                  <a:cubicBezTo>
                    <a:pt x="20481" y="20766"/>
                    <a:pt x="20875" y="20945"/>
                    <a:pt x="21193" y="21242"/>
                  </a:cubicBezTo>
                  <a:cubicBezTo>
                    <a:pt x="21458" y="20204"/>
                    <a:pt x="21600" y="19060"/>
                    <a:pt x="21600" y="17810"/>
                  </a:cubicBezTo>
                  <a:lnTo>
                    <a:pt x="21600" y="14587"/>
                  </a:lnTo>
                  <a:cubicBezTo>
                    <a:pt x="21600" y="8996"/>
                    <a:pt x="19841" y="4218"/>
                    <a:pt x="15523" y="2280"/>
                  </a:cubicBezTo>
                  <a:lnTo>
                    <a:pt x="15539" y="2282"/>
                  </a:lnTo>
                  <a:cubicBezTo>
                    <a:pt x="15925" y="1517"/>
                    <a:pt x="15539" y="677"/>
                    <a:pt x="15539" y="677"/>
                  </a:cubicBezTo>
                  <a:cubicBezTo>
                    <a:pt x="15471" y="1580"/>
                    <a:pt x="14383" y="1354"/>
                    <a:pt x="14383" y="1354"/>
                  </a:cubicBezTo>
                  <a:cubicBezTo>
                    <a:pt x="14646" y="935"/>
                    <a:pt x="14383" y="0"/>
                    <a:pt x="14383" y="0"/>
                  </a:cubicBezTo>
                  <a:cubicBezTo>
                    <a:pt x="13703" y="1241"/>
                    <a:pt x="9825" y="1354"/>
                    <a:pt x="9825" y="1354"/>
                  </a:cubicBezTo>
                  <a:lnTo>
                    <a:pt x="9984" y="1380"/>
                  </a:lnTo>
                  <a:cubicBezTo>
                    <a:pt x="2954" y="1791"/>
                    <a:pt x="0" y="7546"/>
                    <a:pt x="0" y="14587"/>
                  </a:cubicBezTo>
                  <a:lnTo>
                    <a:pt x="107" y="17417"/>
                  </a:lnTo>
                  <a:cubicBezTo>
                    <a:pt x="107" y="18782"/>
                    <a:pt x="277" y="20030"/>
                    <a:pt x="584" y="21163"/>
                  </a:cubicBezTo>
                  <a:cubicBezTo>
                    <a:pt x="886" y="20913"/>
                    <a:pt x="1249" y="20766"/>
                    <a:pt x="1639" y="20766"/>
                  </a:cubicBezTo>
                  <a:cubicBezTo>
                    <a:pt x="2165" y="20766"/>
                    <a:pt x="2641" y="21031"/>
                    <a:pt x="2985" y="21460"/>
                  </a:cubicBezTo>
                  <a:cubicBezTo>
                    <a:pt x="2788" y="19740"/>
                    <a:pt x="2370" y="15107"/>
                    <a:pt x="3305" y="13063"/>
                  </a:cubicBezTo>
                  <a:cubicBezTo>
                    <a:pt x="3774" y="12040"/>
                    <a:pt x="17444" y="18074"/>
                    <a:pt x="17427" y="13237"/>
                  </a:cubicBezTo>
                  <a:cubicBezTo>
                    <a:pt x="17413" y="13220"/>
                    <a:pt x="17404" y="13209"/>
                    <a:pt x="17390" y="13193"/>
                  </a:cubicBezTo>
                  <a:cubicBezTo>
                    <a:pt x="17412" y="13219"/>
                    <a:pt x="17427" y="13237"/>
                    <a:pt x="17427" y="13237"/>
                  </a:cubicBezTo>
                  <a:cubicBezTo>
                    <a:pt x="18849" y="14922"/>
                    <a:pt x="18440" y="16845"/>
                    <a:pt x="18603" y="21600"/>
                  </a:cubicBezTo>
                  <a:cubicBezTo>
                    <a:pt x="18953" y="21090"/>
                    <a:pt x="19472" y="20766"/>
                    <a:pt x="20052" y="20766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6" name="Shape 9"/>
            <p:cNvSpPr/>
            <p:nvPr/>
          </p:nvSpPr>
          <p:spPr>
            <a:xfrm>
              <a:off x="7390345" y="2683037"/>
              <a:ext cx="520954" cy="71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383" y="15357"/>
                    <a:pt x="16262" y="8392"/>
                    <a:pt x="10895" y="4511"/>
                  </a:cubicBezTo>
                  <a:cubicBezTo>
                    <a:pt x="7108" y="1772"/>
                    <a:pt x="2002" y="442"/>
                    <a:pt x="0" y="0"/>
                  </a:cubicBezTo>
                  <a:cubicBezTo>
                    <a:pt x="3847" y="4568"/>
                    <a:pt x="6838" y="12859"/>
                    <a:pt x="9090" y="21600"/>
                  </a:cubicBezTo>
                  <a:cubicBezTo>
                    <a:pt x="909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7" name="Shape 10"/>
            <p:cNvSpPr/>
            <p:nvPr/>
          </p:nvSpPr>
          <p:spPr>
            <a:xfrm>
              <a:off x="5913078" y="2674738"/>
              <a:ext cx="541840" cy="72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0"/>
                  </a:lnTo>
                  <a:cubicBezTo>
                    <a:pt x="21600" y="0"/>
                    <a:pt x="14913" y="1202"/>
                    <a:pt x="10292" y="4650"/>
                  </a:cubicBezTo>
                  <a:cubicBezTo>
                    <a:pt x="5133" y="8500"/>
                    <a:pt x="2131" y="15408"/>
                    <a:pt x="0" y="21600"/>
                  </a:cubicBezTo>
                  <a:lnTo>
                    <a:pt x="13047" y="21600"/>
                  </a:lnTo>
                  <a:cubicBezTo>
                    <a:pt x="16394" y="7496"/>
                    <a:pt x="21598" y="3"/>
                    <a:pt x="21600" y="0"/>
                  </a:cubicBezTo>
                  <a:close/>
                </a:path>
              </a:pathLst>
            </a:custGeom>
            <a:solidFill>
              <a:srgbClr val="7D8287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8" name="Shape 11"/>
            <p:cNvSpPr/>
            <p:nvPr/>
          </p:nvSpPr>
          <p:spPr>
            <a:xfrm>
              <a:off x="6689058" y="2189232"/>
              <a:ext cx="505859" cy="158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extrusionOk="0">
                  <a:moveTo>
                    <a:pt x="0" y="0"/>
                  </a:moveTo>
                  <a:cubicBezTo>
                    <a:pt x="0" y="0"/>
                    <a:pt x="347" y="593"/>
                    <a:pt x="955" y="1632"/>
                  </a:cubicBezTo>
                  <a:cubicBezTo>
                    <a:pt x="1247" y="2173"/>
                    <a:pt x="1631" y="2663"/>
                    <a:pt x="2030" y="3376"/>
                  </a:cubicBezTo>
                  <a:cubicBezTo>
                    <a:pt x="2456" y="3951"/>
                    <a:pt x="2909" y="4717"/>
                    <a:pt x="3424" y="5351"/>
                  </a:cubicBezTo>
                  <a:cubicBezTo>
                    <a:pt x="3928" y="6069"/>
                    <a:pt x="4476" y="6750"/>
                    <a:pt x="5057" y="7375"/>
                  </a:cubicBezTo>
                  <a:cubicBezTo>
                    <a:pt x="5623" y="8138"/>
                    <a:pt x="6253" y="8506"/>
                    <a:pt x="6868" y="9175"/>
                  </a:cubicBezTo>
                  <a:cubicBezTo>
                    <a:pt x="7508" y="9482"/>
                    <a:pt x="8142" y="10203"/>
                    <a:pt x="8807" y="10315"/>
                  </a:cubicBezTo>
                  <a:cubicBezTo>
                    <a:pt x="9136" y="10449"/>
                    <a:pt x="9467" y="10583"/>
                    <a:pt x="9799" y="10718"/>
                  </a:cubicBezTo>
                  <a:lnTo>
                    <a:pt x="10800" y="10737"/>
                  </a:lnTo>
                  <a:cubicBezTo>
                    <a:pt x="11470" y="10990"/>
                    <a:pt x="12129" y="10422"/>
                    <a:pt x="12790" y="10364"/>
                  </a:cubicBezTo>
                  <a:cubicBezTo>
                    <a:pt x="13447" y="10140"/>
                    <a:pt x="14080" y="9485"/>
                    <a:pt x="14717" y="9174"/>
                  </a:cubicBezTo>
                  <a:cubicBezTo>
                    <a:pt x="15340" y="8645"/>
                    <a:pt x="15932" y="7871"/>
                    <a:pt x="16519" y="7340"/>
                  </a:cubicBezTo>
                  <a:cubicBezTo>
                    <a:pt x="16819" y="7124"/>
                    <a:pt x="17088" y="6691"/>
                    <a:pt x="17354" y="6293"/>
                  </a:cubicBezTo>
                  <a:cubicBezTo>
                    <a:pt x="17624" y="5914"/>
                    <a:pt x="17885" y="5547"/>
                    <a:pt x="18135" y="5196"/>
                  </a:cubicBezTo>
                  <a:cubicBezTo>
                    <a:pt x="18641" y="4493"/>
                    <a:pt x="19138" y="3987"/>
                    <a:pt x="19530" y="3201"/>
                  </a:cubicBezTo>
                  <a:cubicBezTo>
                    <a:pt x="19930" y="2472"/>
                    <a:pt x="20302" y="1916"/>
                    <a:pt x="20607" y="1432"/>
                  </a:cubicBezTo>
                  <a:cubicBezTo>
                    <a:pt x="21219" y="476"/>
                    <a:pt x="21600" y="0"/>
                    <a:pt x="21600" y="0"/>
                  </a:cubicBezTo>
                  <a:cubicBezTo>
                    <a:pt x="21600" y="0"/>
                    <a:pt x="21387" y="1175"/>
                    <a:pt x="20960" y="3110"/>
                  </a:cubicBezTo>
                  <a:cubicBezTo>
                    <a:pt x="20745" y="4071"/>
                    <a:pt x="20485" y="5270"/>
                    <a:pt x="20162" y="6555"/>
                  </a:cubicBezTo>
                  <a:cubicBezTo>
                    <a:pt x="19860" y="7947"/>
                    <a:pt x="19444" y="9174"/>
                    <a:pt x="18983" y="10533"/>
                  </a:cubicBezTo>
                  <a:cubicBezTo>
                    <a:pt x="18511" y="11811"/>
                    <a:pt x="18036" y="13499"/>
                    <a:pt x="17426" y="14645"/>
                  </a:cubicBezTo>
                  <a:cubicBezTo>
                    <a:pt x="16821" y="15804"/>
                    <a:pt x="16188" y="17184"/>
                    <a:pt x="15484" y="18205"/>
                  </a:cubicBezTo>
                  <a:cubicBezTo>
                    <a:pt x="15121" y="18633"/>
                    <a:pt x="14753" y="19068"/>
                    <a:pt x="14380" y="19509"/>
                  </a:cubicBezTo>
                  <a:cubicBezTo>
                    <a:pt x="14003" y="19906"/>
                    <a:pt x="13628" y="20468"/>
                    <a:pt x="13225" y="20590"/>
                  </a:cubicBezTo>
                  <a:cubicBezTo>
                    <a:pt x="12428" y="20969"/>
                    <a:pt x="11614" y="21600"/>
                    <a:pt x="10792" y="21403"/>
                  </a:cubicBezTo>
                  <a:lnTo>
                    <a:pt x="9563" y="21254"/>
                  </a:lnTo>
                  <a:cubicBezTo>
                    <a:pt x="9160" y="21063"/>
                    <a:pt x="8761" y="20765"/>
                    <a:pt x="8365" y="20520"/>
                  </a:cubicBezTo>
                  <a:cubicBezTo>
                    <a:pt x="7967" y="20304"/>
                    <a:pt x="7579" y="19989"/>
                    <a:pt x="7209" y="19502"/>
                  </a:cubicBezTo>
                  <a:cubicBezTo>
                    <a:pt x="6835" y="19074"/>
                    <a:pt x="6468" y="18649"/>
                    <a:pt x="6111" y="18188"/>
                  </a:cubicBezTo>
                  <a:cubicBezTo>
                    <a:pt x="5423" y="17040"/>
                    <a:pt x="4745" y="16055"/>
                    <a:pt x="4169" y="14678"/>
                  </a:cubicBezTo>
                  <a:cubicBezTo>
                    <a:pt x="3880" y="14015"/>
                    <a:pt x="3599" y="13370"/>
                    <a:pt x="3327" y="12747"/>
                  </a:cubicBezTo>
                  <a:cubicBezTo>
                    <a:pt x="3072" y="12034"/>
                    <a:pt x="2827" y="11346"/>
                    <a:pt x="2591" y="10685"/>
                  </a:cubicBezTo>
                  <a:cubicBezTo>
                    <a:pt x="2118" y="9396"/>
                    <a:pt x="1746" y="7905"/>
                    <a:pt x="1402" y="6715"/>
                  </a:cubicBezTo>
                  <a:cubicBezTo>
                    <a:pt x="1074" y="5434"/>
                    <a:pt x="801" y="4297"/>
                    <a:pt x="597" y="3279"/>
                  </a:cubicBezTo>
                  <a:cubicBezTo>
                    <a:pt x="175" y="130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299" name="Shape 12"/>
            <p:cNvSpPr/>
            <p:nvPr/>
          </p:nvSpPr>
          <p:spPr>
            <a:xfrm>
              <a:off x="6701507" y="2807526"/>
              <a:ext cx="459395" cy="207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1" extrusionOk="0">
                  <a:moveTo>
                    <a:pt x="0" y="8530"/>
                  </a:moveTo>
                  <a:cubicBezTo>
                    <a:pt x="0" y="8530"/>
                    <a:pt x="10626" y="21600"/>
                    <a:pt x="21600" y="8231"/>
                  </a:cubicBezTo>
                  <a:lnTo>
                    <a:pt x="10820" y="0"/>
                  </a:lnTo>
                  <a:cubicBezTo>
                    <a:pt x="10820" y="0"/>
                    <a:pt x="0" y="8530"/>
                    <a:pt x="0" y="8530"/>
                  </a:cubicBezTo>
                  <a:close/>
                </a:path>
              </a:pathLst>
            </a:custGeom>
            <a:solidFill>
              <a:srgbClr val="FA465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0" name="Shape 13"/>
            <p:cNvSpPr/>
            <p:nvPr/>
          </p:nvSpPr>
          <p:spPr>
            <a:xfrm>
              <a:off x="6639263" y="2637391"/>
              <a:ext cx="589392" cy="335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744" y="11005"/>
                  </a:lnTo>
                  <a:lnTo>
                    <a:pt x="0" y="112"/>
                  </a:lnTo>
                  <a:lnTo>
                    <a:pt x="0" y="21486"/>
                  </a:lnTo>
                  <a:lnTo>
                    <a:pt x="10743" y="11018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7D8287">
                <a:lumMod val="20000"/>
                <a:lumOff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1" name="Shape 14"/>
            <p:cNvSpPr/>
            <p:nvPr/>
          </p:nvSpPr>
          <p:spPr>
            <a:xfrm>
              <a:off x="6639263" y="2641541"/>
              <a:ext cx="62760" cy="3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7D828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2" name="Shape 15"/>
            <p:cNvSpPr/>
            <p:nvPr/>
          </p:nvSpPr>
          <p:spPr>
            <a:xfrm>
              <a:off x="7162115" y="2641541"/>
              <a:ext cx="62786" cy="3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D828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3" name="Shape 16"/>
            <p:cNvSpPr/>
            <p:nvPr/>
          </p:nvSpPr>
          <p:spPr>
            <a:xfrm>
              <a:off x="6170355" y="1927805"/>
              <a:ext cx="48143" cy="86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575" extrusionOk="0">
                  <a:moveTo>
                    <a:pt x="19111" y="17166"/>
                  </a:moveTo>
                  <a:cubicBezTo>
                    <a:pt x="18802" y="16593"/>
                    <a:pt x="18488" y="16001"/>
                    <a:pt x="18063" y="15456"/>
                  </a:cubicBezTo>
                  <a:cubicBezTo>
                    <a:pt x="17805" y="14870"/>
                    <a:pt x="17534" y="14299"/>
                    <a:pt x="17160" y="13771"/>
                  </a:cubicBezTo>
                  <a:cubicBezTo>
                    <a:pt x="16623" y="12674"/>
                    <a:pt x="16183" y="11707"/>
                    <a:pt x="15876" y="10781"/>
                  </a:cubicBezTo>
                  <a:cubicBezTo>
                    <a:pt x="15196" y="9018"/>
                    <a:pt x="14840" y="6840"/>
                    <a:pt x="14853" y="4447"/>
                  </a:cubicBezTo>
                  <a:cubicBezTo>
                    <a:pt x="14979" y="1779"/>
                    <a:pt x="15062" y="0"/>
                    <a:pt x="15062" y="0"/>
                  </a:cubicBezTo>
                  <a:cubicBezTo>
                    <a:pt x="15062" y="0"/>
                    <a:pt x="11042" y="59"/>
                    <a:pt x="6969" y="1968"/>
                  </a:cubicBezTo>
                  <a:cubicBezTo>
                    <a:pt x="4817" y="2864"/>
                    <a:pt x="2872" y="4295"/>
                    <a:pt x="1452" y="6117"/>
                  </a:cubicBezTo>
                  <a:cubicBezTo>
                    <a:pt x="866" y="7057"/>
                    <a:pt x="233" y="8057"/>
                    <a:pt x="143" y="9156"/>
                  </a:cubicBezTo>
                  <a:cubicBezTo>
                    <a:pt x="-174" y="10242"/>
                    <a:pt x="99" y="11359"/>
                    <a:pt x="365" y="12471"/>
                  </a:cubicBezTo>
                  <a:cubicBezTo>
                    <a:pt x="1144" y="14679"/>
                    <a:pt x="3083" y="16639"/>
                    <a:pt x="5396" y="18057"/>
                  </a:cubicBezTo>
                  <a:cubicBezTo>
                    <a:pt x="6603" y="18727"/>
                    <a:pt x="7850" y="19319"/>
                    <a:pt x="9050" y="19826"/>
                  </a:cubicBezTo>
                  <a:cubicBezTo>
                    <a:pt x="10338" y="20251"/>
                    <a:pt x="11644" y="20577"/>
                    <a:pt x="12832" y="20850"/>
                  </a:cubicBezTo>
                  <a:cubicBezTo>
                    <a:pt x="15113" y="21470"/>
                    <a:pt x="17445" y="21479"/>
                    <a:pt x="18944" y="21565"/>
                  </a:cubicBezTo>
                  <a:cubicBezTo>
                    <a:pt x="20498" y="21600"/>
                    <a:pt x="21426" y="21533"/>
                    <a:pt x="21426" y="21533"/>
                  </a:cubicBezTo>
                  <a:cubicBezTo>
                    <a:pt x="21426" y="21533"/>
                    <a:pt x="21239" y="20976"/>
                    <a:pt x="20842" y="20155"/>
                  </a:cubicBezTo>
                  <a:cubicBezTo>
                    <a:pt x="20496" y="19316"/>
                    <a:pt x="19693" y="18321"/>
                    <a:pt x="19111" y="17166"/>
                  </a:cubicBezTo>
                  <a:close/>
                </a:path>
              </a:pathLst>
            </a:custGeom>
            <a:solidFill>
              <a:srgbClr val="FA4655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4" name="Shape 17"/>
            <p:cNvSpPr/>
            <p:nvPr/>
          </p:nvSpPr>
          <p:spPr>
            <a:xfrm>
              <a:off x="7626874" y="1890458"/>
              <a:ext cx="48149" cy="8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575" extrusionOk="0">
                  <a:moveTo>
                    <a:pt x="21061" y="9103"/>
                  </a:moveTo>
                  <a:cubicBezTo>
                    <a:pt x="20281" y="6896"/>
                    <a:pt x="18342" y="4935"/>
                    <a:pt x="16029" y="3518"/>
                  </a:cubicBezTo>
                  <a:cubicBezTo>
                    <a:pt x="14822" y="2848"/>
                    <a:pt x="13575" y="2256"/>
                    <a:pt x="12375" y="1749"/>
                  </a:cubicBezTo>
                  <a:cubicBezTo>
                    <a:pt x="11087" y="1324"/>
                    <a:pt x="9781" y="999"/>
                    <a:pt x="8594" y="725"/>
                  </a:cubicBezTo>
                  <a:cubicBezTo>
                    <a:pt x="6312" y="105"/>
                    <a:pt x="3980" y="96"/>
                    <a:pt x="2482" y="11"/>
                  </a:cubicBezTo>
                  <a:cubicBezTo>
                    <a:pt x="928" y="-25"/>
                    <a:pt x="0" y="42"/>
                    <a:pt x="0" y="42"/>
                  </a:cubicBezTo>
                  <a:cubicBezTo>
                    <a:pt x="0" y="42"/>
                    <a:pt x="187" y="599"/>
                    <a:pt x="584" y="1420"/>
                  </a:cubicBezTo>
                  <a:cubicBezTo>
                    <a:pt x="930" y="2259"/>
                    <a:pt x="1732" y="3254"/>
                    <a:pt x="2315" y="4408"/>
                  </a:cubicBezTo>
                  <a:cubicBezTo>
                    <a:pt x="2623" y="4981"/>
                    <a:pt x="2938" y="5574"/>
                    <a:pt x="3363" y="6119"/>
                  </a:cubicBezTo>
                  <a:cubicBezTo>
                    <a:pt x="3620" y="6705"/>
                    <a:pt x="3892" y="7276"/>
                    <a:pt x="4265" y="7804"/>
                  </a:cubicBezTo>
                  <a:cubicBezTo>
                    <a:pt x="4804" y="8901"/>
                    <a:pt x="5247" y="9869"/>
                    <a:pt x="5551" y="10794"/>
                  </a:cubicBezTo>
                  <a:cubicBezTo>
                    <a:pt x="6234" y="12558"/>
                    <a:pt x="6590" y="14736"/>
                    <a:pt x="6576" y="17129"/>
                  </a:cubicBezTo>
                  <a:cubicBezTo>
                    <a:pt x="6452" y="19796"/>
                    <a:pt x="6368" y="21575"/>
                    <a:pt x="6368" y="21575"/>
                  </a:cubicBezTo>
                  <a:cubicBezTo>
                    <a:pt x="6368" y="21575"/>
                    <a:pt x="10389" y="21516"/>
                    <a:pt x="14462" y="19607"/>
                  </a:cubicBezTo>
                  <a:cubicBezTo>
                    <a:pt x="16613" y="18711"/>
                    <a:pt x="18556" y="17279"/>
                    <a:pt x="19976" y="15457"/>
                  </a:cubicBezTo>
                  <a:cubicBezTo>
                    <a:pt x="20562" y="14517"/>
                    <a:pt x="21195" y="13517"/>
                    <a:pt x="21285" y="12418"/>
                  </a:cubicBezTo>
                  <a:cubicBezTo>
                    <a:pt x="21600" y="11332"/>
                    <a:pt x="21327" y="10215"/>
                    <a:pt x="21061" y="9103"/>
                  </a:cubicBezTo>
                  <a:close/>
                </a:path>
              </a:pathLst>
            </a:custGeom>
            <a:solidFill>
              <a:srgbClr val="FA4655">
                <a:lumMod val="40000"/>
                <a:lumOff val="6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5" name="Shape 18"/>
            <p:cNvSpPr/>
            <p:nvPr/>
          </p:nvSpPr>
          <p:spPr>
            <a:xfrm>
              <a:off x="6373687" y="807406"/>
              <a:ext cx="784354" cy="518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" y="20746"/>
                  </a:moveTo>
                  <a:cubicBezTo>
                    <a:pt x="877" y="12692"/>
                    <a:pt x="3587" y="5980"/>
                    <a:pt x="10282" y="4149"/>
                  </a:cubicBezTo>
                  <a:cubicBezTo>
                    <a:pt x="16206" y="2529"/>
                    <a:pt x="21600" y="0"/>
                    <a:pt x="21600" y="0"/>
                  </a:cubicBezTo>
                  <a:cubicBezTo>
                    <a:pt x="12115" y="2319"/>
                    <a:pt x="6217" y="3661"/>
                    <a:pt x="3268" y="7932"/>
                  </a:cubicBezTo>
                  <a:cubicBezTo>
                    <a:pt x="319" y="12203"/>
                    <a:pt x="239" y="20014"/>
                    <a:pt x="0" y="21600"/>
                  </a:cubicBezTo>
                  <a:cubicBezTo>
                    <a:pt x="558" y="21356"/>
                    <a:pt x="1036" y="20746"/>
                    <a:pt x="1036" y="20746"/>
                  </a:cubicBezTo>
                  <a:close/>
                </a:path>
              </a:pathLst>
            </a:custGeom>
            <a:solidFill>
              <a:srgbClr val="7D8287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6" name="Shape 19"/>
            <p:cNvSpPr/>
            <p:nvPr/>
          </p:nvSpPr>
          <p:spPr>
            <a:xfrm>
              <a:off x="6614365" y="1691276"/>
              <a:ext cx="202521" cy="226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7" name="Shape 20"/>
            <p:cNvSpPr/>
            <p:nvPr/>
          </p:nvSpPr>
          <p:spPr>
            <a:xfrm>
              <a:off x="7037627" y="1691276"/>
              <a:ext cx="202521" cy="226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7D8287">
                <a:lumMod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  <p:sp>
          <p:nvSpPr>
            <p:cNvPr id="308" name="Shape 21"/>
            <p:cNvSpPr/>
            <p:nvPr/>
          </p:nvSpPr>
          <p:spPr>
            <a:xfrm>
              <a:off x="6568719" y="911146"/>
              <a:ext cx="438088" cy="41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1" h="21600" extrusionOk="0">
                  <a:moveTo>
                    <a:pt x="755" y="21600"/>
                  </a:moveTo>
                  <a:cubicBezTo>
                    <a:pt x="-236" y="13004"/>
                    <a:pt x="5313" y="4849"/>
                    <a:pt x="19581" y="0"/>
                  </a:cubicBezTo>
                  <a:cubicBezTo>
                    <a:pt x="2539" y="3747"/>
                    <a:pt x="-2019" y="11461"/>
                    <a:pt x="755" y="21600"/>
                  </a:cubicBezTo>
                  <a:close/>
                </a:path>
              </a:pathLst>
            </a:custGeom>
            <a:solidFill>
              <a:srgbClr val="7D8287">
                <a:lumMod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字魂35号-经典雅黑" panose="02000000000000000000" pitchFamily="2" charset="-122"/>
              </a:endParaRPr>
            </a:p>
          </p:txBody>
        </p:sp>
      </p:grpSp>
      <p:sp>
        <p:nvSpPr>
          <p:cNvPr id="345" name="TextBox 3"/>
          <p:cNvSpPr txBox="1">
            <a:spLocks noChangeArrowheads="1"/>
          </p:cNvSpPr>
          <p:nvPr/>
        </p:nvSpPr>
        <p:spPr bwMode="auto">
          <a:xfrm>
            <a:off x="7853260" y="3415651"/>
            <a:ext cx="32063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采购价格高：</a:t>
            </a:r>
            <a:r>
              <a:rPr lang="en-US" altLang="zh-CN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6.83</a:t>
            </a:r>
            <a:r>
              <a:rPr lang="zh-CN" altLang="en-US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</a:p>
        </p:txBody>
      </p:sp>
      <p:sp>
        <p:nvSpPr>
          <p:cNvPr id="346" name="TextBox 17"/>
          <p:cNvSpPr txBox="1">
            <a:spLocks noChangeArrowheads="1"/>
          </p:cNvSpPr>
          <p:nvPr/>
        </p:nvSpPr>
        <p:spPr bwMode="auto">
          <a:xfrm>
            <a:off x="7853260" y="4344338"/>
            <a:ext cx="36487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采购周期长：进口件</a:t>
            </a:r>
            <a:r>
              <a:rPr lang="en-US" altLang="zh-CN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b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</a:p>
        </p:txBody>
      </p:sp>
      <p:sp>
        <p:nvSpPr>
          <p:cNvPr id="347" name="TextBox 18"/>
          <p:cNvSpPr txBox="1">
            <a:spLocks noChangeArrowheads="1"/>
          </p:cNvSpPr>
          <p:nvPr/>
        </p:nvSpPr>
        <p:spPr bwMode="auto">
          <a:xfrm>
            <a:off x="7853260" y="5271438"/>
            <a:ext cx="21374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服务响应较慢</a:t>
            </a:r>
          </a:p>
        </p:txBody>
      </p:sp>
      <p:sp>
        <p:nvSpPr>
          <p:cNvPr id="348" name="TextBox 19"/>
          <p:cNvSpPr txBox="1">
            <a:spLocks noChangeArrowheads="1"/>
          </p:cNvSpPr>
          <p:nvPr/>
        </p:nvSpPr>
        <p:spPr bwMode="auto">
          <a:xfrm>
            <a:off x="7853260" y="6200126"/>
            <a:ext cx="39773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产品升级慢：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年未迭代更新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6101080" y="2265680"/>
            <a:ext cx="5916295" cy="3027045"/>
          </a:xfrm>
          <a:prstGeom prst="roundRect">
            <a:avLst>
              <a:gd name="adj" fmla="val 6181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E1C3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20" name="组合 19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2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列车车载高速断路器国产化之路</a:t>
              </a:r>
              <a:endParaRPr lang="zh-CN" altLang="en-US" sz="2800" dirty="0">
                <a:solidFill>
                  <a:srgbClr val="50607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2" name="矩形 41"/>
          <p:cNvSpPr/>
          <p:nvPr/>
        </p:nvSpPr>
        <p:spPr>
          <a:xfrm>
            <a:off x="141287" y="1391900"/>
            <a:ext cx="11876088" cy="830997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 深圳地铁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站在行业发展的高度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，大胆创新，引入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低成本、高可靠性、性能更优的国产高速断路器。</a:t>
            </a:r>
            <a:endParaRPr lang="en-US" altLang="zh-CN" sz="24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3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2" y="2314218"/>
            <a:ext cx="1500187" cy="2179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" name="表格 43"/>
          <p:cNvGraphicFramePr>
            <a:graphicFrameLocks noGrp="1"/>
          </p:cNvGraphicFramePr>
          <p:nvPr/>
        </p:nvGraphicFramePr>
        <p:xfrm>
          <a:off x="201613" y="2374106"/>
          <a:ext cx="5484812" cy="4175126"/>
        </p:xfrm>
        <a:graphic>
          <a:graphicData uri="http://schemas.openxmlformats.org/drawingml/2006/table">
            <a:tbl>
              <a:tblPr/>
              <a:tblGrid>
                <a:gridCol w="1605881"/>
                <a:gridCol w="1524437"/>
                <a:gridCol w="1628232"/>
                <a:gridCol w="726262"/>
              </a:tblGrid>
              <a:tr h="374049"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高速</a:t>
                      </a:r>
                      <a:r>
                        <a:rPr lang="zh-CN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断路器</a:t>
                      </a:r>
                      <a:r>
                        <a:rPr lang="zh-CN" alt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</a:t>
                      </a:r>
                      <a:r>
                        <a:rPr lang="zh-CN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技术</a:t>
                      </a:r>
                      <a:r>
                        <a:rPr lang="zh-CN" sz="1400" b="1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参数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对比</a:t>
                      </a:r>
                      <a:endParaRPr lang="en-US" altLang="zh-CN" sz="1400" b="1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结果</a:t>
                      </a:r>
                      <a:endParaRPr lang="zh-CN" sz="1400" b="1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国产</a:t>
                      </a:r>
                      <a:r>
                        <a:rPr 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K10-2</a:t>
                      </a:r>
                      <a:r>
                        <a:rPr lang="zh-CN" alt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</a:t>
                      </a:r>
                      <a:endParaRPr lang="zh-CN" sz="1400" b="1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  <a:r>
                        <a:rPr 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UR6-32</a:t>
                      </a:r>
                      <a:r>
                        <a:rPr lang="zh-CN" altLang="en-US" sz="1400" b="1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</a:t>
                      </a:r>
                      <a:endParaRPr lang="zh-CN" sz="1400" b="1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11205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额定工作电压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 V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 V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205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额定工作电流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205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约定发热</a:t>
                      </a:r>
                      <a:r>
                        <a:rPr 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电流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327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额度</a:t>
                      </a:r>
                      <a:r>
                        <a:rPr 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短路接通</a:t>
                      </a:r>
                      <a:r>
                        <a:rPr lang="zh-CN" altLang="en-US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分断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容量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kA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kA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205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临界电流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25A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46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更优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205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标称操作电压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 </a:t>
                      </a:r>
                      <a:r>
                        <a:rPr lang="en-US" sz="1000" kern="1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Vdc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 </a:t>
                      </a:r>
                      <a:r>
                        <a:rPr lang="en-US" sz="1000" kern="1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Vdc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40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合闸保持</a:t>
                      </a:r>
                      <a:r>
                        <a:rPr 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功率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 W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 W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205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分闸</a:t>
                      </a:r>
                      <a:r>
                        <a:rPr 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功率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W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W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3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合闸时间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~ 100 </a:t>
                      </a:r>
                      <a:r>
                        <a:rPr lang="en-US" sz="1000" kern="1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ms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~ 100 </a:t>
                      </a:r>
                      <a:r>
                        <a:rPr lang="en-US" sz="1000" kern="1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ms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205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分闸时间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~ 10 ms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~ 10 </a:t>
                      </a:r>
                      <a:r>
                        <a:rPr lang="en-US" sz="1000" kern="1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ms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51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合闸线圈绝缘等级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更优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604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辅助开关型号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德国萨尔特堡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S826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德国萨尔特堡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S826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99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防水电缆接头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PG11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PG13.5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PG16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防水电缆接头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PG11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防水电缆接头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更优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99"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二次控制电缆出线方式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2x7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芯、</a:t>
                      </a:r>
                      <a:r>
                        <a:rPr 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2x10</a:t>
                      </a: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芯电连接器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无此选项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更优</a:t>
                      </a:r>
                    </a:p>
                  </a:txBody>
                  <a:tcPr marL="68581" marR="68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" name="文本框 1"/>
          <p:cNvSpPr txBox="1">
            <a:spLocks noChangeArrowheads="1"/>
          </p:cNvSpPr>
          <p:nvPr/>
        </p:nvSpPr>
        <p:spPr bwMode="auto">
          <a:xfrm>
            <a:off x="82550" y="868680"/>
            <a:ext cx="63305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/>
              <a:t>2.2 </a:t>
            </a:r>
            <a:r>
              <a:rPr lang="zh-CN" altLang="en-US" dirty="0"/>
              <a:t> 国产高速断路器成本低、性能优越</a:t>
            </a:r>
          </a:p>
        </p:txBody>
      </p:sp>
      <p:pic>
        <p:nvPicPr>
          <p:cNvPr id="4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49" y="2314218"/>
            <a:ext cx="1500188" cy="2179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838" y="2314218"/>
            <a:ext cx="1566862" cy="2179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380" y="2947193"/>
            <a:ext cx="1538288" cy="2220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文本框 2"/>
          <p:cNvSpPr txBox="1">
            <a:spLocks noChangeArrowheads="1"/>
          </p:cNvSpPr>
          <p:nvPr/>
        </p:nvSpPr>
        <p:spPr bwMode="auto">
          <a:xfrm>
            <a:off x="5554980" y="6365875"/>
            <a:ext cx="67062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Adobe 黑体 Std R"/>
              </a:rPr>
              <a:t>国产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Adobe 黑体 Std R"/>
              </a:rPr>
              <a:t>K10-2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Adobe 黑体 Std R"/>
              </a:rPr>
              <a:t>型高断通过了型式试验和专家评审，取得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Adobe 黑体 Std R"/>
              </a:rPr>
              <a:t>URCC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Adobe 黑体 Std R"/>
              </a:rPr>
              <a:t>认证</a:t>
            </a:r>
          </a:p>
        </p:txBody>
      </p:sp>
      <p:pic>
        <p:nvPicPr>
          <p:cNvPr id="51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30" y="2947193"/>
            <a:ext cx="1539875" cy="2220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583" y="3871753"/>
            <a:ext cx="1554162" cy="222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201930" y="4345305"/>
            <a:ext cx="5483860" cy="9607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38</a:t>
            </a: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项技术参数中，</a:t>
            </a:r>
            <a:r>
              <a:rPr lang="en-US" altLang="zh-CN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K10</a:t>
            </a: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型有</a:t>
            </a:r>
            <a:r>
              <a:rPr lang="en-US" altLang="zh-CN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项更优，</a:t>
            </a:r>
            <a:r>
              <a:rPr lang="en-US" altLang="zh-CN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4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项一致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6543040" y="3841750"/>
            <a:ext cx="1561465" cy="22117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8311515" y="3871595"/>
            <a:ext cx="1561465" cy="22117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6412865" y="3707130"/>
            <a:ext cx="3632200" cy="2500630"/>
          </a:xfrm>
          <a:prstGeom prst="roundRect">
            <a:avLst>
              <a:gd name="adj" fmla="val 6181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E1C3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7049770" y="5536565"/>
            <a:ext cx="2330450" cy="4610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行业</a:t>
            </a:r>
            <a:r>
              <a:rPr 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专家评审报告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0375265" y="5663565"/>
            <a:ext cx="1554480" cy="3898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URCC</a:t>
            </a:r>
            <a:r>
              <a:rPr lang="zh-CN" alt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证书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1112500" y="2513965"/>
            <a:ext cx="868680" cy="114998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型式</a:t>
            </a:r>
          </a:p>
          <a:p>
            <a:pPr lvl="0" algn="ctr">
              <a:buClrTx/>
              <a:buSzTx/>
              <a:buFontTx/>
              <a:defRPr/>
            </a:pPr>
            <a:r>
              <a:rPr lang="zh-CN" alt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试验</a:t>
            </a:r>
          </a:p>
          <a:p>
            <a:pPr lvl="0" algn="ctr">
              <a:buClrTx/>
              <a:buSzTx/>
              <a:buFontTx/>
              <a:defRPr/>
            </a:pPr>
            <a:r>
              <a:rPr lang="en-US" sz="2000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报告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20" name="组合 19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2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列车车载高速断路器国产化之路</a:t>
              </a:r>
              <a:endParaRPr lang="zh-CN" altLang="en-US" sz="2800" dirty="0">
                <a:solidFill>
                  <a:srgbClr val="50607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1" name="TextBox 7"/>
          <p:cNvSpPr txBox="1">
            <a:spLocks noChangeArrowheads="1"/>
          </p:cNvSpPr>
          <p:nvPr/>
        </p:nvSpPr>
        <p:spPr bwMode="auto">
          <a:xfrm>
            <a:off x="182561" y="999768"/>
            <a:ext cx="96551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国产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断路器运行良好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141"/>
          <p:cNvSpPr>
            <a:spLocks noChangeArrowheads="1"/>
          </p:cNvSpPr>
          <p:nvPr/>
        </p:nvSpPr>
        <p:spPr bwMode="auto">
          <a:xfrm>
            <a:off x="182245" y="1494790"/>
            <a:ext cx="11933555" cy="82994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zh-CN" altLang="en-US" sz="20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国产高速断路器已经在百万级客流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线路（深圳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号线）成功装车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列（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台），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目前已稳定运行</a:t>
            </a:r>
            <a:r>
              <a:rPr lang="en-US" altLang="zh-CN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13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个月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共</a:t>
            </a:r>
            <a:r>
              <a:rPr lang="en-US" altLang="zh-CN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11.78</a:t>
            </a:r>
            <a:r>
              <a:rPr lang="zh-CN" altLang="en-US" sz="24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万</a:t>
            </a:r>
            <a:r>
              <a:rPr lang="zh-CN" altLang="en-US" sz="2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公里，期间零故障，设备状态良好。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64385" y="2913357"/>
            <a:ext cx="2953126" cy="3016210"/>
            <a:chOff x="8574507" y="2766968"/>
            <a:chExt cx="2953126" cy="3016210"/>
          </a:xfrm>
        </p:grpSpPr>
        <p:sp>
          <p:nvSpPr>
            <p:cNvPr id="44" name="文本框 8"/>
            <p:cNvSpPr txBox="1">
              <a:spLocks noChangeArrowheads="1"/>
            </p:cNvSpPr>
            <p:nvPr/>
          </p:nvSpPr>
          <p:spPr bwMode="auto">
            <a:xfrm>
              <a:off x="9034643" y="2766968"/>
              <a:ext cx="2492990" cy="301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可行性论证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黑体 Std R" pitchFamily="34" charset="-122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签订装车协议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黑体 Std R" pitchFamily="34" charset="-122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装车静态和动态测试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黑体 Std R" pitchFamily="34" charset="-122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首列车运行考核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黑体 Std R" pitchFamily="34" charset="-122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扩大化装车（</a:t>
              </a:r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8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dobe 黑体 Std R" pitchFamily="34" charset="-122"/>
                </a:rPr>
                <a:t>台）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8574507" y="2881108"/>
              <a:ext cx="415498" cy="369332"/>
              <a:chOff x="7400485" y="2804897"/>
              <a:chExt cx="415498" cy="36933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7463117" y="2845400"/>
                <a:ext cx="290234" cy="28832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7400485" y="2804897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6">
                        <a:lumMod val="50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√</a:t>
                </a: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596307" y="3501005"/>
              <a:ext cx="415498" cy="369332"/>
              <a:chOff x="7400485" y="2804897"/>
              <a:chExt cx="415498" cy="369332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7463117" y="2845400"/>
                <a:ext cx="290234" cy="28832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7400485" y="2804897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6">
                        <a:lumMod val="50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√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8619971" y="4090407"/>
              <a:ext cx="415498" cy="369332"/>
              <a:chOff x="7400485" y="2804897"/>
              <a:chExt cx="415498" cy="369332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7463117" y="2845400"/>
                <a:ext cx="290234" cy="28832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400485" y="2804897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6">
                        <a:lumMod val="50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√</a:t>
                </a: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596307" y="4676663"/>
              <a:ext cx="415498" cy="369332"/>
              <a:chOff x="7400485" y="2804897"/>
              <a:chExt cx="415498" cy="369332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7463117" y="2845400"/>
                <a:ext cx="290234" cy="28832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7400485" y="2804897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6">
                        <a:lumMod val="50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√</a:t>
                </a: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635703" y="5254194"/>
              <a:ext cx="415498" cy="369332"/>
              <a:chOff x="7400485" y="2804897"/>
              <a:chExt cx="415498" cy="369332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7463117" y="2845400"/>
                <a:ext cx="290234" cy="28832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7400485" y="2804897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6">
                        <a:lumMod val="50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</a:rPr>
                  <a:t>√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305499" y="2433499"/>
            <a:ext cx="7634512" cy="4292826"/>
            <a:chOff x="-464457" y="2423885"/>
            <a:chExt cx="7634512" cy="4292826"/>
          </a:xfrm>
        </p:grpSpPr>
        <p:sp>
          <p:nvSpPr>
            <p:cNvPr id="60" name="文本框 1"/>
            <p:cNvSpPr txBox="1">
              <a:spLocks noChangeArrowheads="1"/>
            </p:cNvSpPr>
            <p:nvPr/>
          </p:nvSpPr>
          <p:spPr bwMode="auto">
            <a:xfrm>
              <a:off x="1547644" y="6348411"/>
              <a:ext cx="51244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国产高速断路器在深圳</a:t>
              </a:r>
              <a:r>
                <a:rPr lang="en-US" altLang="zh-CN" b="1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b="1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号线列车装车现场实物图</a:t>
              </a:r>
            </a:p>
          </p:txBody>
        </p:sp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846" t="15243" r="2846" b="2864"/>
            <a:stretch>
              <a:fillRect/>
            </a:stretch>
          </p:blipFill>
          <p:spPr bwMode="auto">
            <a:xfrm>
              <a:off x="-464457" y="2423885"/>
              <a:ext cx="5196114" cy="3926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标注 5"/>
            <p:cNvSpPr/>
            <p:nvPr/>
          </p:nvSpPr>
          <p:spPr>
            <a:xfrm>
              <a:off x="4054076" y="3358596"/>
              <a:ext cx="3115979" cy="2572428"/>
            </a:xfrm>
            <a:prstGeom prst="wedgeRectCallout">
              <a:avLst>
                <a:gd name="adj1" fmla="val -71288"/>
                <a:gd name="adj2" fmla="val 290"/>
              </a:avLst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5"/>
            <a:stretch>
              <a:fillRect/>
            </a:stretch>
          </p:blipFill>
          <p:spPr bwMode="auto">
            <a:xfrm>
              <a:off x="4273462" y="3488815"/>
              <a:ext cx="2677205" cy="2375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20" name="组合 19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2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列车车载高速断路器国产化之路</a:t>
              </a:r>
              <a:endParaRPr lang="zh-CN" altLang="en-US" sz="2800" dirty="0">
                <a:solidFill>
                  <a:srgbClr val="50607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AutoShape 4" descr="http://58pic.ooopic.com/58pic/16/98/53/858PICg58PICyQN.jpg!/fw/0/quality/90/unsharp/true/compress/true/canvas/0x219a0a0"/>
          <p:cNvSpPr>
            <a:spLocks noChangeAspect="1" noChangeArrowheads="1"/>
          </p:cNvSpPr>
          <p:nvPr/>
        </p:nvSpPr>
        <p:spPr bwMode="auto">
          <a:xfrm>
            <a:off x="63500" y="-136525"/>
            <a:ext cx="6191250" cy="591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2550" y="1481406"/>
            <a:ext cx="11876088" cy="70675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zh-CN" altLang="en-US" sz="20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  国产</a:t>
            </a:r>
            <a:r>
              <a:rPr lang="zh-CN" altLang="en-US" sz="20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高速断路器成功装车，将解决困扰业主因垄断所带来的问题，创造了业主、科研者、制造商和轨道交通行业等方面共赢局面。</a:t>
            </a:r>
            <a:endParaRPr lang="en-US" altLang="zh-CN" sz="20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537188"/>
              </p:ext>
            </p:extLst>
          </p:nvPr>
        </p:nvGraphicFramePr>
        <p:xfrm>
          <a:off x="1176387" y="2479297"/>
          <a:ext cx="4069637" cy="304323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899602"/>
                <a:gridCol w="1490929"/>
                <a:gridCol w="1679106"/>
              </a:tblGrid>
              <a:tr h="6992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国产</a:t>
                      </a:r>
                      <a:r>
                        <a:rPr 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K10-2</a:t>
                      </a: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</a:t>
                      </a:r>
                      <a:endParaRPr lang="zh-CN" sz="1600" b="1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  <a:r>
                        <a:rPr 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UR6-32</a:t>
                      </a: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</a:t>
                      </a:r>
                      <a:endParaRPr lang="zh-CN" sz="1600" b="1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9" marR="68589" marT="0" marB="0" anchor="ctr"/>
                </a:tc>
              </a:tr>
              <a:tr h="58599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采购成本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6.83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</a:tr>
              <a:tr h="58599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供货周期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</a:tr>
              <a:tr h="58599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服务响应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en-US" altLang="zh-CN" sz="14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</a:tr>
              <a:tr h="58599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车载高断产品升级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已具备功能更丰富的产品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2" marR="91452" marT="45690" marB="45690" anchor="ctr"/>
                </a:tc>
              </a:tr>
            </a:tbl>
          </a:graphicData>
        </a:graphic>
      </p:graphicFrame>
      <p:sp>
        <p:nvSpPr>
          <p:cNvPr id="28" name="矩形 2"/>
          <p:cNvSpPr>
            <a:spLocks noChangeArrowheads="1"/>
          </p:cNvSpPr>
          <p:nvPr/>
        </p:nvSpPr>
        <p:spPr bwMode="auto">
          <a:xfrm>
            <a:off x="2368320" y="5651122"/>
            <a:ext cx="1825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关键设备维护问题</a:t>
            </a:r>
          </a:p>
        </p:txBody>
      </p:sp>
      <p:grpSp>
        <p:nvGrpSpPr>
          <p:cNvPr id="29" name="组合 4"/>
          <p:cNvGrpSpPr/>
          <p:nvPr/>
        </p:nvGrpSpPr>
        <p:grpSpPr bwMode="auto">
          <a:xfrm>
            <a:off x="6375674" y="2135605"/>
            <a:ext cx="5638800" cy="4906962"/>
            <a:chOff x="3707238" y="487890"/>
            <a:chExt cx="6323401" cy="6027381"/>
          </a:xfrm>
        </p:grpSpPr>
        <p:sp>
          <p:nvSpPr>
            <p:cNvPr id="30" name="任意多边形 29"/>
            <p:cNvSpPr/>
            <p:nvPr/>
          </p:nvSpPr>
          <p:spPr>
            <a:xfrm>
              <a:off x="5825720" y="3157409"/>
              <a:ext cx="3247152" cy="2981517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2026" tIns="720973" rIns="622026" bIns="773095" spcCol="1270" anchor="ctr"/>
            <a:lstStyle/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2000" b="1" u="sng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城轨行业：</a:t>
              </a:r>
              <a:endParaRPr lang="en-US" altLang="zh-CN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关键设备</a:t>
              </a:r>
              <a:endPara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国产化率</a:t>
              </a:r>
              <a:endPara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进一步提升</a:t>
              </a: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3897724" y="2453468"/>
              <a:ext cx="2360594" cy="2168375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568526" tIns="571824" rIns="568526" bIns="571824" spcCol="1270" anchor="ctr"/>
            <a:lstStyle/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2000" b="1" u="sng" dirty="0">
                  <a:solidFill>
                    <a:schemeClr val="bg1"/>
                  </a:solidFill>
                  <a:latin typeface="+mj-ea"/>
                  <a:ea typeface="+mj-ea"/>
                </a:rPr>
                <a:t>业主：</a:t>
              </a:r>
              <a:endParaRPr lang="en-US" altLang="zh-CN" sz="2000" b="1" u="sng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+mj-ea"/>
                  <a:ea typeface="+mj-ea"/>
                </a:rPr>
                <a:t>进口件维护问题得以解决</a:t>
              </a: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5067339" y="719937"/>
              <a:ext cx="2882204" cy="2601270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27287" tIns="727287" rIns="727288" bIns="727288" spcCol="1270" anchor="ctr"/>
            <a:lstStyle/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2000" b="1" u="sng" dirty="0">
                  <a:solidFill>
                    <a:schemeClr val="bg1"/>
                  </a:solidFill>
                  <a:latin typeface="+mj-ea"/>
                  <a:ea typeface="+mj-ea"/>
                </a:rPr>
                <a:t>制造商：</a:t>
              </a:r>
              <a:endParaRPr lang="en-US" altLang="zh-CN" sz="1600" b="1" u="sng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+mj-ea"/>
                  <a:ea typeface="+mj-ea"/>
                </a:rPr>
                <a:t>产品得到</a:t>
              </a:r>
              <a:endParaRPr lang="en-US" altLang="zh-CN" sz="1600" b="1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+mj-ea"/>
                  <a:ea typeface="+mj-ea"/>
                </a:rPr>
                <a:t>推广和应用</a:t>
              </a:r>
            </a:p>
          </p:txBody>
        </p:sp>
        <p:sp>
          <p:nvSpPr>
            <p:cNvPr id="35" name="环形箭头 34"/>
            <p:cNvSpPr/>
            <p:nvPr/>
          </p:nvSpPr>
          <p:spPr>
            <a:xfrm>
              <a:off x="5610312" y="2701114"/>
              <a:ext cx="3813267" cy="3814157"/>
            </a:xfrm>
            <a:prstGeom prst="circularArrow">
              <a:avLst>
                <a:gd name="adj1" fmla="val 4688"/>
                <a:gd name="adj2" fmla="val 299029"/>
                <a:gd name="adj3" fmla="val 2539295"/>
                <a:gd name="adj4" fmla="val 15812321"/>
                <a:gd name="adj5" fmla="val 5469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形状 35"/>
            <p:cNvSpPr/>
            <p:nvPr/>
          </p:nvSpPr>
          <p:spPr>
            <a:xfrm>
              <a:off x="3707238" y="1967923"/>
              <a:ext cx="2771829" cy="2772869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环形箭头 36"/>
            <p:cNvSpPr/>
            <p:nvPr/>
          </p:nvSpPr>
          <p:spPr>
            <a:xfrm>
              <a:off x="4814545" y="487890"/>
              <a:ext cx="2987237" cy="2989315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任意多边形 37"/>
            <p:cNvSpPr/>
            <p:nvPr/>
          </p:nvSpPr>
          <p:spPr>
            <a:xfrm>
              <a:off x="7198283" y="1090433"/>
              <a:ext cx="2832356" cy="2066977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rgbClr val="FD994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27287" tIns="727287" rIns="727288" bIns="727288" spcCol="1270" anchor="ctr"/>
            <a:lstStyle/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2000" b="1" u="sng" dirty="0">
                  <a:solidFill>
                    <a:schemeClr val="bg1"/>
                  </a:solidFill>
                  <a:latin typeface="+mj-ea"/>
                  <a:ea typeface="+mj-ea"/>
                </a:rPr>
                <a:t>进口商：</a:t>
              </a:r>
              <a:endParaRPr lang="en-US" altLang="zh-CN" sz="1600" b="1" u="sng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+mj-ea"/>
                  <a:ea typeface="+mj-ea"/>
                </a:rPr>
                <a:t>倒逼产品</a:t>
              </a:r>
              <a:endParaRPr lang="en-US" altLang="zh-CN" sz="1600" b="1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 defTabSz="800100"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+mj-ea"/>
                  <a:ea typeface="+mj-ea"/>
                </a:rPr>
                <a:t>迭代更新</a:t>
              </a:r>
            </a:p>
          </p:txBody>
        </p:sp>
      </p:grpSp>
      <p:sp>
        <p:nvSpPr>
          <p:cNvPr id="39" name="文本框 1"/>
          <p:cNvSpPr txBox="1">
            <a:spLocks noChangeArrowheads="1"/>
          </p:cNvSpPr>
          <p:nvPr/>
        </p:nvSpPr>
        <p:spPr bwMode="auto">
          <a:xfrm>
            <a:off x="82550" y="907140"/>
            <a:ext cx="74077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 smtClean="0"/>
              <a:t>2.4 </a:t>
            </a:r>
            <a:r>
              <a:rPr lang="zh-CN" altLang="en-US" dirty="0" smtClean="0"/>
              <a:t> 国产化创造共</a:t>
            </a:r>
            <a:r>
              <a:rPr lang="zh-CN" altLang="en-US" dirty="0"/>
              <a:t>赢局面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20" name="组合 19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2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列车车载高速断路器国产化之路</a:t>
              </a:r>
              <a:endParaRPr lang="zh-CN" altLang="en-US" sz="2800" dirty="0">
                <a:solidFill>
                  <a:srgbClr val="50607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AutoShape 4" descr="http://58pic.ooopic.com/58pic/16/98/53/858PICg58PICyQN.jpg!/fw/0/quality/90/unsharp/true/compress/true/canvas/0x219a0a0"/>
          <p:cNvSpPr>
            <a:spLocks noChangeAspect="1" noChangeArrowheads="1"/>
          </p:cNvSpPr>
          <p:nvPr/>
        </p:nvSpPr>
        <p:spPr bwMode="auto">
          <a:xfrm>
            <a:off x="63500" y="-136525"/>
            <a:ext cx="6191250" cy="591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8" name="Picture 1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303" y="3937136"/>
            <a:ext cx="1867565" cy="2333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714" y="1427299"/>
            <a:ext cx="1716087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451" y="2676907"/>
            <a:ext cx="108267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789" y="1705111"/>
            <a:ext cx="60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139" y="1914661"/>
            <a:ext cx="496887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椭圆 34"/>
          <p:cNvSpPr/>
          <p:nvPr/>
        </p:nvSpPr>
        <p:spPr>
          <a:xfrm>
            <a:off x="9757585" y="1619769"/>
            <a:ext cx="1735137" cy="2022475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36" name="直接箭头连接符 35"/>
          <p:cNvCxnSpPr/>
          <p:nvPr/>
        </p:nvCxnSpPr>
        <p:spPr>
          <a:xfrm flipH="1">
            <a:off x="8912876" y="2278199"/>
            <a:ext cx="1506538" cy="6762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568" y="4291150"/>
            <a:ext cx="3759222" cy="2224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圆角矩形 38"/>
          <p:cNvSpPr/>
          <p:nvPr/>
        </p:nvSpPr>
        <p:spPr>
          <a:xfrm>
            <a:off x="1222373" y="6109082"/>
            <a:ext cx="1538288" cy="412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列车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TCMS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</a:p>
        </p:txBody>
      </p:sp>
      <p:cxnSp>
        <p:nvCxnSpPr>
          <p:cNvPr id="40" name="直接连接符 39"/>
          <p:cNvCxnSpPr/>
          <p:nvPr/>
        </p:nvCxnSpPr>
        <p:spPr>
          <a:xfrm flipH="1" flipV="1">
            <a:off x="3046889" y="4040757"/>
            <a:ext cx="3971450" cy="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3201036" y="3406911"/>
            <a:ext cx="21669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3179129" y="2830966"/>
            <a:ext cx="35671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圆角矩形 44"/>
          <p:cNvSpPr/>
          <p:nvPr/>
        </p:nvSpPr>
        <p:spPr>
          <a:xfrm>
            <a:off x="9142908" y="5882818"/>
            <a:ext cx="1003300" cy="3873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录波装置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10090801" y="3368811"/>
            <a:ext cx="1443355" cy="32893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间接脱扣装置</a:t>
            </a:r>
          </a:p>
        </p:txBody>
      </p:sp>
      <p:sp>
        <p:nvSpPr>
          <p:cNvPr id="48" name="文本框 1"/>
          <p:cNvSpPr txBox="1">
            <a:spLocks noChangeArrowheads="1"/>
          </p:cNvSpPr>
          <p:nvPr/>
        </p:nvSpPr>
        <p:spPr bwMode="auto">
          <a:xfrm>
            <a:off x="82550" y="919480"/>
            <a:ext cx="6396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 smtClean="0"/>
              <a:t>2.5 </a:t>
            </a:r>
            <a:r>
              <a:rPr lang="zh-CN" altLang="en-US" dirty="0" smtClean="0"/>
              <a:t> 持续推动高断走向</a:t>
            </a:r>
            <a:r>
              <a:rPr lang="zh-CN" altLang="en-US" dirty="0"/>
              <a:t>智能化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88048" y="1552711"/>
            <a:ext cx="62293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ctr"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丰富高速断路器功能：</a:t>
            </a:r>
            <a:endParaRPr lang="en-US" altLang="zh-CN" sz="20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200000"/>
              </a:lnSpc>
            </a:pP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di/</a:t>
            </a:r>
            <a:r>
              <a:rPr lang="en-US" altLang="zh-CN" sz="20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dt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及时隔离本地故障点，保护高断下游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负载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20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 增加录波功能：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集成了电流监测录波装置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>
              <a:lnSpc>
                <a:spcPct val="20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 连接列车网络：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融入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TCMS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网络实现智能健康诊断</a:t>
            </a: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6746240" y="2829984"/>
            <a:ext cx="1725136" cy="9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左箭头 1"/>
          <p:cNvSpPr/>
          <p:nvPr/>
        </p:nvSpPr>
        <p:spPr>
          <a:xfrm>
            <a:off x="4989353" y="5621367"/>
            <a:ext cx="2006461" cy="900465"/>
          </a:xfrm>
          <a:prstGeom prst="leftArrow">
            <a:avLst>
              <a:gd name="adj1" fmla="val 50000"/>
              <a:gd name="adj2" fmla="val 3299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高速断路器状态融入列车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TCMS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7003733" y="4033137"/>
            <a:ext cx="17306" cy="22446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367973" y="3430970"/>
            <a:ext cx="3773330" cy="676286"/>
          </a:xfrm>
          <a:prstGeom prst="line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80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20" name="组合 19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dirty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2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列车车载高速断路器国产化之路</a:t>
              </a:r>
              <a:endParaRPr lang="zh-CN" altLang="en-US" sz="2800" dirty="0">
                <a:solidFill>
                  <a:srgbClr val="50607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AutoShape 4" descr="http://58pic.ooopic.com/58pic/16/98/53/858PICg58PICyQN.jpg!/fw/0/quality/90/unsharp/true/compress/true/canvas/0x219a0a0"/>
          <p:cNvSpPr>
            <a:spLocks noChangeAspect="1" noChangeArrowheads="1"/>
          </p:cNvSpPr>
          <p:nvPr/>
        </p:nvSpPr>
        <p:spPr bwMode="auto">
          <a:xfrm>
            <a:off x="63500" y="-136525"/>
            <a:ext cx="6191250" cy="591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文本框 1"/>
          <p:cNvSpPr txBox="1">
            <a:spLocks noChangeArrowheads="1"/>
          </p:cNvSpPr>
          <p:nvPr/>
        </p:nvSpPr>
        <p:spPr bwMode="auto">
          <a:xfrm>
            <a:off x="95250" y="1034671"/>
            <a:ext cx="6396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 smtClean="0"/>
              <a:t>2.6 </a:t>
            </a:r>
            <a:r>
              <a:rPr lang="zh-CN" altLang="en-US" dirty="0" smtClean="0"/>
              <a:t> 车辆</a:t>
            </a:r>
            <a:r>
              <a:rPr lang="en-US" altLang="zh-CN" dirty="0"/>
              <a:t>di/</a:t>
            </a:r>
            <a:r>
              <a:rPr lang="en-US" altLang="zh-CN" dirty="0" err="1"/>
              <a:t>dt</a:t>
            </a:r>
            <a:r>
              <a:rPr lang="zh-CN" altLang="en-US" dirty="0"/>
              <a:t>保护</a:t>
            </a:r>
            <a:r>
              <a:rPr lang="zh-CN" altLang="en-US" dirty="0" smtClean="0"/>
              <a:t>与</a:t>
            </a:r>
            <a:r>
              <a:rPr lang="zh-CN" altLang="en-US" dirty="0"/>
              <a:t>变</a:t>
            </a:r>
            <a:r>
              <a:rPr lang="zh-CN" altLang="en-US" dirty="0" smtClean="0"/>
              <a:t>电保护匹配</a:t>
            </a:r>
            <a:endParaRPr lang="zh-CN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65784"/>
              </p:ext>
            </p:extLst>
          </p:nvPr>
        </p:nvGraphicFramePr>
        <p:xfrm>
          <a:off x="4685627" y="2720173"/>
          <a:ext cx="7126448" cy="381504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69593"/>
                <a:gridCol w="1719699"/>
                <a:gridCol w="1419965"/>
                <a:gridCol w="2117191"/>
              </a:tblGrid>
              <a:tr h="91146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项目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车载高断</a:t>
                      </a:r>
                      <a:b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（赛雪龙</a:t>
                      </a:r>
                      <a:r>
                        <a:rPr lang="en-US" altLang="zh-CN" sz="1800" u="none" strike="noStrike" smtClean="0">
                          <a:effectLst/>
                          <a:latin typeface="+mj-ea"/>
                          <a:ea typeface="+mj-ea"/>
                        </a:rPr>
                        <a:t>UR6</a:t>
                      </a: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车载高断</a:t>
                      </a:r>
                      <a:b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（本固</a:t>
                      </a:r>
                      <a:r>
                        <a:rPr lang="en-US" altLang="zh-CN" sz="1800" u="none" strike="noStrike" smtClean="0">
                          <a:effectLst/>
                          <a:latin typeface="+mj-ea"/>
                          <a:ea typeface="+mj-ea"/>
                        </a:rPr>
                        <a:t>K10</a:t>
                      </a:r>
                      <a:r>
                        <a:rPr lang="zh-CN" altLang="en-US" sz="1800" u="none" strike="noStrike" smtClean="0">
                          <a:effectLst/>
                          <a:latin typeface="+mj-ea"/>
                          <a:ea typeface="+mj-ea"/>
                        </a:rPr>
                        <a:t>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800" u="none" strike="noStrike" dirty="0" smtClean="0">
                          <a:effectLst/>
                          <a:latin typeface="+mj-ea"/>
                          <a:ea typeface="+mj-ea"/>
                        </a:rPr>
                        <a:t>深圳</a:t>
                      </a:r>
                      <a:r>
                        <a:rPr lang="en-US" altLang="zh-CN" sz="1800" u="none" strike="noStrike" dirty="0" smtClean="0"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zh-CN" altLang="en-US" sz="1800" u="none" strike="noStrike" dirty="0" smtClean="0">
                          <a:effectLst/>
                          <a:latin typeface="+mj-ea"/>
                          <a:ea typeface="+mj-ea"/>
                        </a:rPr>
                        <a:t>号线变电专业</a:t>
                      </a:r>
                      <a:endParaRPr lang="en-US" altLang="zh-CN" sz="1800" u="none" strike="noStrike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800" u="none" strike="noStrike" dirty="0" smtClean="0">
                          <a:effectLst/>
                          <a:latin typeface="+mj-ea"/>
                          <a:ea typeface="+mj-ea"/>
                        </a:rPr>
                        <a:t>地面断路器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5282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>
                          <a:effectLst/>
                          <a:latin typeface="+mj-ea"/>
                          <a:ea typeface="+mj-ea"/>
                        </a:rPr>
                        <a:t>大电流保护功能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 dirty="0">
                          <a:effectLst/>
                          <a:latin typeface="+mj-ea"/>
                          <a:ea typeface="+mj-ea"/>
                        </a:rPr>
                        <a:t>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>
                          <a:effectLst/>
                          <a:latin typeface="+mj-ea"/>
                          <a:ea typeface="+mj-ea"/>
                        </a:rPr>
                        <a:t>√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 dirty="0">
                          <a:effectLst/>
                          <a:latin typeface="+mj-ea"/>
                          <a:ea typeface="+mj-ea"/>
                        </a:rPr>
                        <a:t>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8582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 dirty="0" smtClean="0">
                          <a:effectLst/>
                          <a:latin typeface="+mj-ea"/>
                          <a:ea typeface="+mj-ea"/>
                        </a:rPr>
                        <a:t>大电流保护值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 smtClean="0">
                          <a:effectLst/>
                          <a:latin typeface="+mj-ea"/>
                          <a:ea typeface="+mj-ea"/>
                        </a:rPr>
                        <a:t>1800A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 smtClean="0">
                          <a:effectLst/>
                          <a:latin typeface="+mj-ea"/>
                          <a:ea typeface="+mj-ea"/>
                        </a:rPr>
                        <a:t>1500A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 smtClean="0">
                          <a:effectLst/>
                          <a:latin typeface="+mj-ea"/>
                          <a:ea typeface="+mj-ea"/>
                        </a:rPr>
                        <a:t>8000A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40080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 dirty="0" smtClean="0">
                          <a:effectLst/>
                          <a:latin typeface="+mj-ea"/>
                          <a:ea typeface="+mj-ea"/>
                        </a:rPr>
                        <a:t>间接脱扣</a:t>
                      </a:r>
                      <a:r>
                        <a:rPr lang="zh-CN" altLang="en-US" sz="1600" u="none" strike="noStrike" dirty="0">
                          <a:effectLst/>
                          <a:latin typeface="+mj-ea"/>
                          <a:ea typeface="+mj-ea"/>
                        </a:rPr>
                        <a:t>时间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4ms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4ms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4ms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5282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di/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dt</a:t>
                      </a:r>
                      <a:r>
                        <a:rPr lang="zh-CN" altLang="en-US" sz="1600" u="none" strike="noStrike" dirty="0">
                          <a:effectLst/>
                          <a:latin typeface="+mj-ea"/>
                          <a:ea typeface="+mj-ea"/>
                        </a:rPr>
                        <a:t>保护功能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1600" u="none" strike="noStrike" dirty="0">
                          <a:effectLst/>
                          <a:latin typeface="+mj-ea"/>
                          <a:ea typeface="+mj-ea"/>
                        </a:rPr>
                        <a:t>×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 dirty="0">
                          <a:effectLst/>
                          <a:latin typeface="+mj-ea"/>
                          <a:ea typeface="+mj-ea"/>
                        </a:rPr>
                        <a:t>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1600" u="none" strike="noStrike">
                          <a:effectLst/>
                          <a:latin typeface="+mj-ea"/>
                          <a:ea typeface="+mj-ea"/>
                        </a:rPr>
                        <a:t>√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5282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di/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dt_ins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16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30A/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250A/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5282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I_ins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1600" u="none" strike="noStrike">
                          <a:effectLst/>
                          <a:latin typeface="+mj-ea"/>
                          <a:ea typeface="+mj-ea"/>
                        </a:rPr>
                        <a:t>/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1000A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3000A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5282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di/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dt_del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1600" u="none" strike="noStrike">
                          <a:effectLst/>
                          <a:latin typeface="+mj-ea"/>
                          <a:ea typeface="+mj-ea"/>
                        </a:rPr>
                        <a:t>/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15A/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25A/</a:t>
                      </a: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  <a:tr h="35282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 err="1">
                          <a:effectLst/>
                          <a:latin typeface="+mj-ea"/>
                          <a:ea typeface="+mj-ea"/>
                        </a:rPr>
                        <a:t>t_del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16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15ms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effectLst/>
                          <a:latin typeface="+mj-ea"/>
                          <a:ea typeface="+mj-ea"/>
                        </a:rPr>
                        <a:t>60ms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222250" y="3322900"/>
            <a:ext cx="393501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车载高断与地面断路器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di/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功能对比：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①两者间接脱扣时间一致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车载高断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di/dt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动作阈值更灵敏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"/>
          <p:cNvSpPr txBox="1"/>
          <p:nvPr/>
        </p:nvSpPr>
        <p:spPr>
          <a:xfrm>
            <a:off x="271463" y="5314684"/>
            <a:ext cx="3843616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车载高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断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优先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于地面断路器动作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420397" y="5175944"/>
            <a:ext cx="2883678" cy="1288036"/>
          </a:xfrm>
          <a:prstGeom prst="roundRect">
            <a:avLst>
              <a:gd name="adj" fmla="val 774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" name="矩形 16"/>
          <p:cNvSpPr/>
          <p:nvPr/>
        </p:nvSpPr>
        <p:spPr>
          <a:xfrm>
            <a:off x="11277579" y="5804107"/>
            <a:ext cx="5571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731000" y="4418505"/>
            <a:ext cx="4573075" cy="28939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7" name="矩形 26"/>
          <p:cNvSpPr/>
          <p:nvPr/>
        </p:nvSpPr>
        <p:spPr>
          <a:xfrm>
            <a:off x="11277579" y="4376973"/>
            <a:ext cx="5571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</a:t>
            </a:r>
            <a:endParaRPr lang="zh-CN" altLang="en-US" sz="2000" dirty="0"/>
          </a:p>
        </p:txBody>
      </p:sp>
      <p:sp>
        <p:nvSpPr>
          <p:cNvPr id="30" name="左箭头 29"/>
          <p:cNvSpPr/>
          <p:nvPr/>
        </p:nvSpPr>
        <p:spPr>
          <a:xfrm>
            <a:off x="4242079" y="3911478"/>
            <a:ext cx="297659" cy="904644"/>
          </a:xfrm>
          <a:prstGeom prst="leftArrow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下箭头 3"/>
          <p:cNvSpPr/>
          <p:nvPr/>
        </p:nvSpPr>
        <p:spPr>
          <a:xfrm>
            <a:off x="1651000" y="4816122"/>
            <a:ext cx="1225105" cy="359822"/>
          </a:xfrm>
          <a:prstGeom prst="downArrow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1463" y="1601133"/>
            <a:ext cx="11717337" cy="101566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车载高速断路器的</a:t>
            </a:r>
            <a:r>
              <a:rPr lang="en-US" altLang="zh-CN" sz="20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di/</a:t>
            </a:r>
            <a:r>
              <a:rPr lang="en-US" altLang="zh-CN" sz="2000" b="1" kern="0" dirty="0" err="1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dt</a:t>
            </a:r>
            <a:r>
              <a:rPr lang="zh-CN" altLang="en-US" sz="20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功能保护，将与变电地面断路器保护共同匹配，形成两</a:t>
            </a:r>
            <a:r>
              <a:rPr lang="zh-CN" altLang="en-US" sz="20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级供电保护</a:t>
            </a:r>
            <a:r>
              <a:rPr lang="zh-CN" altLang="en-US" sz="2000" b="1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机制，更好地保护下游负载，将故障影响减至最小</a:t>
            </a:r>
            <a:endParaRPr lang="zh-CN" altLang="en-US" sz="2000" b="1" kern="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85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0"/>
    </mc:Choice>
    <mc:Fallback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b="56511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580427" y="5224192"/>
            <a:ext cx="3784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pc="30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Operation</a:t>
            </a:r>
            <a:endParaRPr lang="en-US" altLang="zh-CN" sz="44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30285" y="3392921"/>
            <a:ext cx="2630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spc="300" smtClean="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03</a:t>
            </a:r>
            <a:endParaRPr lang="zh-CN" altLang="en-US" sz="138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8" name="文本框 21"/>
          <p:cNvSpPr txBox="1"/>
          <p:nvPr/>
        </p:nvSpPr>
        <p:spPr>
          <a:xfrm>
            <a:off x="6878472" y="3392921"/>
            <a:ext cx="5090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深入开展关键核心设备国产化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对象 12"/>
          <p:cNvGraphicFramePr/>
          <p:nvPr/>
        </p:nvGraphicFramePr>
        <p:xfrm>
          <a:off x="400050" y="2808605"/>
          <a:ext cx="4747260" cy="3641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4" imgW="4743450" imgH="3638550" progId="Paint.Picture">
                  <p:embed/>
                </p:oleObj>
              </mc:Choice>
              <mc:Fallback>
                <p:oleObj r:id="rId4" imgW="4743450" imgH="3638550" progId="Paint.Picture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0050" y="2808605"/>
                        <a:ext cx="4747260" cy="3641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5" name="组合 114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116" name="组合 115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119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smtClean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3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117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深入开展关键核心设备国产化</a:t>
              </a:r>
            </a:p>
          </p:txBody>
        </p:sp>
      </p:grpSp>
      <p:pic>
        <p:nvPicPr>
          <p:cNvPr id="120" name="图片 1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1" name="TextBox 7"/>
          <p:cNvSpPr txBox="1">
            <a:spLocks noChangeArrowheads="1"/>
          </p:cNvSpPr>
          <p:nvPr/>
        </p:nvSpPr>
        <p:spPr bwMode="auto">
          <a:xfrm>
            <a:off x="182562" y="999768"/>
            <a:ext cx="58991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国产化“三步走”</a:t>
            </a:r>
          </a:p>
        </p:txBody>
      </p:sp>
      <p:grpSp>
        <p:nvGrpSpPr>
          <p:cNvPr id="122" name="组合 121"/>
          <p:cNvGrpSpPr/>
          <p:nvPr/>
        </p:nvGrpSpPr>
        <p:grpSpPr>
          <a:xfrm>
            <a:off x="148280" y="1686246"/>
            <a:ext cx="5247336" cy="1437507"/>
            <a:chOff x="657847" y="1769635"/>
            <a:chExt cx="5246653" cy="1437840"/>
          </a:xfrm>
        </p:grpSpPr>
        <p:sp>
          <p:nvSpPr>
            <p:cNvPr id="123" name="直角三角形 122"/>
            <p:cNvSpPr/>
            <p:nvPr/>
          </p:nvSpPr>
          <p:spPr>
            <a:xfrm flipV="1">
              <a:off x="5314579" y="1769635"/>
              <a:ext cx="589921" cy="1437840"/>
            </a:xfrm>
            <a:prstGeom prst="rtTriangle">
              <a:avLst/>
            </a:prstGeom>
            <a:gradFill flip="none" rotWithShape="1">
              <a:gsLst>
                <a:gs pos="0">
                  <a:sysClr val="window" lastClr="FFFFFF">
                    <a:lumMod val="30000"/>
                  </a:sysClr>
                </a:gs>
                <a:gs pos="100000">
                  <a:srgbClr val="F4F3F2">
                    <a:alpha val="0"/>
                  </a:srgbClr>
                </a:gs>
              </a:gsLst>
              <a:lin ang="5400000" scaled="0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  <p:sp>
          <p:nvSpPr>
            <p:cNvPr id="124" name="直角三角形 123"/>
            <p:cNvSpPr/>
            <p:nvPr/>
          </p:nvSpPr>
          <p:spPr>
            <a:xfrm flipH="1" flipV="1">
              <a:off x="657847" y="1769635"/>
              <a:ext cx="589921" cy="1437840"/>
            </a:xfrm>
            <a:prstGeom prst="rtTriangle">
              <a:avLst/>
            </a:prstGeom>
            <a:gradFill flip="none" rotWithShape="1">
              <a:gsLst>
                <a:gs pos="0">
                  <a:sysClr val="window" lastClr="FFFFFF">
                    <a:lumMod val="30000"/>
                  </a:sysClr>
                </a:gs>
                <a:gs pos="100000">
                  <a:srgbClr val="F4F3F2">
                    <a:alpha val="0"/>
                  </a:srgbClr>
                </a:gs>
              </a:gsLst>
              <a:lin ang="5400000" scaled="0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156178" y="1810912"/>
              <a:ext cx="4254645" cy="1060184"/>
            </a:xfrm>
            <a:prstGeom prst="rect">
              <a:avLst/>
            </a:prstGeom>
            <a:solidFill>
              <a:srgbClr val="F9F9F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  <p:sp>
          <p:nvSpPr>
            <p:cNvPr id="126" name="Freeform 48"/>
            <p:cNvSpPr>
              <a:spLocks noEditPoints="1"/>
            </p:cNvSpPr>
            <p:nvPr/>
          </p:nvSpPr>
          <p:spPr bwMode="auto">
            <a:xfrm>
              <a:off x="2285378" y="2139935"/>
              <a:ext cx="489447" cy="532323"/>
            </a:xfrm>
            <a:custGeom>
              <a:avLst/>
              <a:gdLst>
                <a:gd name="T0" fmla="*/ 189 w 311"/>
                <a:gd name="T1" fmla="*/ 220 h 339"/>
                <a:gd name="T2" fmla="*/ 209 w 311"/>
                <a:gd name="T3" fmla="*/ 163 h 339"/>
                <a:gd name="T4" fmla="*/ 221 w 311"/>
                <a:gd name="T5" fmla="*/ 120 h 339"/>
                <a:gd name="T6" fmla="*/ 221 w 311"/>
                <a:gd name="T7" fmla="*/ 120 h 339"/>
                <a:gd name="T8" fmla="*/ 222 w 311"/>
                <a:gd name="T9" fmla="*/ 116 h 339"/>
                <a:gd name="T10" fmla="*/ 222 w 311"/>
                <a:gd name="T11" fmla="*/ 112 h 339"/>
                <a:gd name="T12" fmla="*/ 223 w 311"/>
                <a:gd name="T13" fmla="*/ 109 h 339"/>
                <a:gd name="T14" fmla="*/ 223 w 311"/>
                <a:gd name="T15" fmla="*/ 105 h 339"/>
                <a:gd name="T16" fmla="*/ 223 w 311"/>
                <a:gd name="T17" fmla="*/ 102 h 339"/>
                <a:gd name="T18" fmla="*/ 224 w 311"/>
                <a:gd name="T19" fmla="*/ 98 h 339"/>
                <a:gd name="T20" fmla="*/ 224 w 311"/>
                <a:gd name="T21" fmla="*/ 95 h 339"/>
                <a:gd name="T22" fmla="*/ 224 w 311"/>
                <a:gd name="T23" fmla="*/ 92 h 339"/>
                <a:gd name="T24" fmla="*/ 223 w 311"/>
                <a:gd name="T25" fmla="*/ 89 h 339"/>
                <a:gd name="T26" fmla="*/ 223 w 311"/>
                <a:gd name="T27" fmla="*/ 87 h 339"/>
                <a:gd name="T28" fmla="*/ 223 w 311"/>
                <a:gd name="T29" fmla="*/ 85 h 339"/>
                <a:gd name="T30" fmla="*/ 223 w 311"/>
                <a:gd name="T31" fmla="*/ 83 h 339"/>
                <a:gd name="T32" fmla="*/ 223 w 311"/>
                <a:gd name="T33" fmla="*/ 82 h 339"/>
                <a:gd name="T34" fmla="*/ 223 w 311"/>
                <a:gd name="T35" fmla="*/ 81 h 339"/>
                <a:gd name="T36" fmla="*/ 223 w 311"/>
                <a:gd name="T37" fmla="*/ 81 h 339"/>
                <a:gd name="T38" fmla="*/ 108 w 311"/>
                <a:gd name="T39" fmla="*/ 36 h 339"/>
                <a:gd name="T40" fmla="*/ 78 w 311"/>
                <a:gd name="T41" fmla="*/ 55 h 339"/>
                <a:gd name="T42" fmla="*/ 77 w 311"/>
                <a:gd name="T43" fmla="*/ 59 h 339"/>
                <a:gd name="T44" fmla="*/ 76 w 311"/>
                <a:gd name="T45" fmla="*/ 64 h 339"/>
                <a:gd name="T46" fmla="*/ 76 w 311"/>
                <a:gd name="T47" fmla="*/ 69 h 339"/>
                <a:gd name="T48" fmla="*/ 75 w 311"/>
                <a:gd name="T49" fmla="*/ 74 h 339"/>
                <a:gd name="T50" fmla="*/ 75 w 311"/>
                <a:gd name="T51" fmla="*/ 78 h 339"/>
                <a:gd name="T52" fmla="*/ 76 w 311"/>
                <a:gd name="T53" fmla="*/ 83 h 339"/>
                <a:gd name="T54" fmla="*/ 76 w 311"/>
                <a:gd name="T55" fmla="*/ 87 h 339"/>
                <a:gd name="T56" fmla="*/ 77 w 311"/>
                <a:gd name="T57" fmla="*/ 92 h 339"/>
                <a:gd name="T58" fmla="*/ 77 w 311"/>
                <a:gd name="T59" fmla="*/ 96 h 339"/>
                <a:gd name="T60" fmla="*/ 78 w 311"/>
                <a:gd name="T61" fmla="*/ 100 h 339"/>
                <a:gd name="T62" fmla="*/ 79 w 311"/>
                <a:gd name="T63" fmla="*/ 104 h 339"/>
                <a:gd name="T64" fmla="*/ 80 w 311"/>
                <a:gd name="T65" fmla="*/ 106 h 339"/>
                <a:gd name="T66" fmla="*/ 84 w 311"/>
                <a:gd name="T67" fmla="*/ 119 h 339"/>
                <a:gd name="T68" fmla="*/ 92 w 311"/>
                <a:gd name="T69" fmla="*/ 161 h 339"/>
                <a:gd name="T70" fmla="*/ 104 w 311"/>
                <a:gd name="T71" fmla="*/ 238 h 339"/>
                <a:gd name="T72" fmla="*/ 0 w 311"/>
                <a:gd name="T73" fmla="*/ 339 h 339"/>
                <a:gd name="T74" fmla="*/ 148 w 311"/>
                <a:gd name="T75" fmla="*/ 271 h 339"/>
                <a:gd name="T76" fmla="*/ 146 w 311"/>
                <a:gd name="T77" fmla="*/ 249 h 339"/>
                <a:gd name="T78" fmla="*/ 175 w 311"/>
                <a:gd name="T79" fmla="*/ 258 h 339"/>
                <a:gd name="T80" fmla="*/ 174 w 311"/>
                <a:gd name="T81" fmla="*/ 339 h 339"/>
                <a:gd name="T82" fmla="*/ 216 w 311"/>
                <a:gd name="T83" fmla="*/ 244 h 339"/>
                <a:gd name="T84" fmla="*/ 81 w 311"/>
                <a:gd name="T85" fmla="*/ 139 h 339"/>
                <a:gd name="T86" fmla="*/ 93 w 311"/>
                <a:gd name="T87" fmla="*/ 136 h 339"/>
                <a:gd name="T88" fmla="*/ 105 w 311"/>
                <a:gd name="T89" fmla="*/ 72 h 339"/>
                <a:gd name="T90" fmla="*/ 211 w 311"/>
                <a:gd name="T91" fmla="*/ 131 h 339"/>
                <a:gd name="T92" fmla="*/ 222 w 311"/>
                <a:gd name="T93" fmla="*/ 130 h 339"/>
                <a:gd name="T94" fmla="*/ 183 w 311"/>
                <a:gd name="T95" fmla="*/ 201 h 339"/>
                <a:gd name="T96" fmla="*/ 96 w 311"/>
                <a:gd name="T97" fmla="*/ 158 h 339"/>
                <a:gd name="T98" fmla="*/ 166 w 311"/>
                <a:gd name="T99" fmla="*/ 245 h 339"/>
                <a:gd name="T100" fmla="*/ 117 w 311"/>
                <a:gd name="T101" fmla="*/ 225 h 339"/>
                <a:gd name="T102" fmla="*/ 152 w 311"/>
                <a:gd name="T103" fmla="*/ 220 h 339"/>
                <a:gd name="T104" fmla="*/ 185 w 311"/>
                <a:gd name="T105" fmla="*/ 22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1" h="339">
                  <a:moveTo>
                    <a:pt x="216" y="244"/>
                  </a:moveTo>
                  <a:cubicBezTo>
                    <a:pt x="194" y="236"/>
                    <a:pt x="189" y="220"/>
                    <a:pt x="189" y="220"/>
                  </a:cubicBezTo>
                  <a:cubicBezTo>
                    <a:pt x="189" y="202"/>
                    <a:pt x="189" y="202"/>
                    <a:pt x="189" y="202"/>
                  </a:cubicBezTo>
                  <a:cubicBezTo>
                    <a:pt x="205" y="182"/>
                    <a:pt x="209" y="163"/>
                    <a:pt x="209" y="163"/>
                  </a:cubicBezTo>
                  <a:cubicBezTo>
                    <a:pt x="212" y="160"/>
                    <a:pt x="218" y="154"/>
                    <a:pt x="218" y="154"/>
                  </a:cubicBezTo>
                  <a:cubicBezTo>
                    <a:pt x="229" y="137"/>
                    <a:pt x="225" y="116"/>
                    <a:pt x="221" y="120"/>
                  </a:cubicBezTo>
                  <a:cubicBezTo>
                    <a:pt x="221" y="120"/>
                    <a:pt x="221" y="121"/>
                    <a:pt x="220" y="122"/>
                  </a:cubicBezTo>
                  <a:cubicBezTo>
                    <a:pt x="220" y="121"/>
                    <a:pt x="221" y="121"/>
                    <a:pt x="221" y="120"/>
                  </a:cubicBezTo>
                  <a:cubicBezTo>
                    <a:pt x="221" y="120"/>
                    <a:pt x="221" y="119"/>
                    <a:pt x="221" y="119"/>
                  </a:cubicBezTo>
                  <a:cubicBezTo>
                    <a:pt x="221" y="118"/>
                    <a:pt x="221" y="117"/>
                    <a:pt x="222" y="116"/>
                  </a:cubicBezTo>
                  <a:cubicBezTo>
                    <a:pt x="222" y="116"/>
                    <a:pt x="222" y="116"/>
                    <a:pt x="222" y="115"/>
                  </a:cubicBezTo>
                  <a:cubicBezTo>
                    <a:pt x="222" y="114"/>
                    <a:pt x="222" y="113"/>
                    <a:pt x="222" y="112"/>
                  </a:cubicBezTo>
                  <a:cubicBezTo>
                    <a:pt x="222" y="112"/>
                    <a:pt x="222" y="112"/>
                    <a:pt x="222" y="111"/>
                  </a:cubicBezTo>
                  <a:cubicBezTo>
                    <a:pt x="223" y="110"/>
                    <a:pt x="223" y="110"/>
                    <a:pt x="223" y="109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7"/>
                    <a:pt x="223" y="106"/>
                    <a:pt x="223" y="105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23" y="103"/>
                    <a:pt x="223" y="103"/>
                    <a:pt x="223" y="102"/>
                  </a:cubicBezTo>
                  <a:cubicBezTo>
                    <a:pt x="223" y="101"/>
                    <a:pt x="223" y="101"/>
                    <a:pt x="224" y="101"/>
                  </a:cubicBezTo>
                  <a:cubicBezTo>
                    <a:pt x="224" y="100"/>
                    <a:pt x="224" y="99"/>
                    <a:pt x="224" y="98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24" y="97"/>
                    <a:pt x="224" y="96"/>
                    <a:pt x="224" y="95"/>
                  </a:cubicBezTo>
                  <a:cubicBezTo>
                    <a:pt x="224" y="95"/>
                    <a:pt x="224" y="95"/>
                    <a:pt x="224" y="94"/>
                  </a:cubicBezTo>
                  <a:cubicBezTo>
                    <a:pt x="224" y="94"/>
                    <a:pt x="224" y="93"/>
                    <a:pt x="224" y="92"/>
                  </a:cubicBezTo>
                  <a:cubicBezTo>
                    <a:pt x="224" y="92"/>
                    <a:pt x="224" y="92"/>
                    <a:pt x="224" y="91"/>
                  </a:cubicBezTo>
                  <a:cubicBezTo>
                    <a:pt x="224" y="91"/>
                    <a:pt x="224" y="90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8"/>
                    <a:pt x="223" y="88"/>
                    <a:pt x="223" y="87"/>
                  </a:cubicBezTo>
                  <a:cubicBezTo>
                    <a:pt x="223" y="87"/>
                    <a:pt x="223" y="87"/>
                    <a:pt x="223" y="87"/>
                  </a:cubicBezTo>
                  <a:cubicBezTo>
                    <a:pt x="223" y="86"/>
                    <a:pt x="223" y="86"/>
                    <a:pt x="223" y="85"/>
                  </a:cubicBezTo>
                  <a:cubicBezTo>
                    <a:pt x="223" y="85"/>
                    <a:pt x="223" y="85"/>
                    <a:pt x="223" y="85"/>
                  </a:cubicBezTo>
                  <a:cubicBezTo>
                    <a:pt x="223" y="84"/>
                    <a:pt x="223" y="84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2"/>
                    <a:pt x="223" y="82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2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1" y="33"/>
                    <a:pt x="182" y="21"/>
                    <a:pt x="182" y="21"/>
                  </a:cubicBezTo>
                  <a:cubicBezTo>
                    <a:pt x="134" y="0"/>
                    <a:pt x="108" y="36"/>
                    <a:pt x="108" y="36"/>
                  </a:cubicBezTo>
                  <a:cubicBezTo>
                    <a:pt x="89" y="27"/>
                    <a:pt x="79" y="51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8" y="55"/>
                    <a:pt x="78" y="56"/>
                    <a:pt x="78" y="56"/>
                  </a:cubicBezTo>
                  <a:cubicBezTo>
                    <a:pt x="78" y="57"/>
                    <a:pt x="77" y="58"/>
                    <a:pt x="77" y="59"/>
                  </a:cubicBezTo>
                  <a:cubicBezTo>
                    <a:pt x="77" y="60"/>
                    <a:pt x="77" y="60"/>
                    <a:pt x="77" y="61"/>
                  </a:cubicBezTo>
                  <a:cubicBezTo>
                    <a:pt x="77" y="62"/>
                    <a:pt x="76" y="63"/>
                    <a:pt x="76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6" y="68"/>
                    <a:pt x="76" y="69"/>
                  </a:cubicBezTo>
                  <a:cubicBezTo>
                    <a:pt x="76" y="70"/>
                    <a:pt x="76" y="70"/>
                    <a:pt x="76" y="71"/>
                  </a:cubicBezTo>
                  <a:cubicBezTo>
                    <a:pt x="76" y="72"/>
                    <a:pt x="75" y="73"/>
                    <a:pt x="75" y="74"/>
                  </a:cubicBezTo>
                  <a:cubicBezTo>
                    <a:pt x="75" y="74"/>
                    <a:pt x="75" y="75"/>
                    <a:pt x="75" y="75"/>
                  </a:cubicBezTo>
                  <a:cubicBezTo>
                    <a:pt x="75" y="76"/>
                    <a:pt x="75" y="77"/>
                    <a:pt x="75" y="78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81"/>
                    <a:pt x="76" y="82"/>
                    <a:pt x="76" y="83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5"/>
                    <a:pt x="76" y="86"/>
                    <a:pt x="76" y="87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6" y="90"/>
                    <a:pt x="76" y="91"/>
                    <a:pt x="77" y="92"/>
                  </a:cubicBezTo>
                  <a:cubicBezTo>
                    <a:pt x="77" y="92"/>
                    <a:pt x="77" y="92"/>
                    <a:pt x="77" y="93"/>
                  </a:cubicBezTo>
                  <a:cubicBezTo>
                    <a:pt x="77" y="94"/>
                    <a:pt x="77" y="95"/>
                    <a:pt x="77" y="96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8" y="98"/>
                    <a:pt x="78" y="99"/>
                    <a:pt x="78" y="100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9" y="102"/>
                    <a:pt x="79" y="103"/>
                    <a:pt x="79" y="104"/>
                  </a:cubicBezTo>
                  <a:cubicBezTo>
                    <a:pt x="79" y="104"/>
                    <a:pt x="79" y="105"/>
                    <a:pt x="79" y="105"/>
                  </a:cubicBezTo>
                  <a:cubicBezTo>
                    <a:pt x="79" y="105"/>
                    <a:pt x="80" y="105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11"/>
                    <a:pt x="83" y="115"/>
                    <a:pt x="84" y="119"/>
                  </a:cubicBezTo>
                  <a:cubicBezTo>
                    <a:pt x="77" y="115"/>
                    <a:pt x="76" y="123"/>
                    <a:pt x="76" y="123"/>
                  </a:cubicBezTo>
                  <a:cubicBezTo>
                    <a:pt x="76" y="152"/>
                    <a:pt x="92" y="161"/>
                    <a:pt x="92" y="161"/>
                  </a:cubicBezTo>
                  <a:cubicBezTo>
                    <a:pt x="95" y="180"/>
                    <a:pt x="114" y="200"/>
                    <a:pt x="114" y="200"/>
                  </a:cubicBezTo>
                  <a:cubicBezTo>
                    <a:pt x="121" y="227"/>
                    <a:pt x="104" y="238"/>
                    <a:pt x="104" y="238"/>
                  </a:cubicBezTo>
                  <a:cubicBezTo>
                    <a:pt x="75" y="249"/>
                    <a:pt x="75" y="249"/>
                    <a:pt x="75" y="249"/>
                  </a:cubicBezTo>
                  <a:cubicBezTo>
                    <a:pt x="0" y="273"/>
                    <a:pt x="0" y="339"/>
                    <a:pt x="0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48" y="271"/>
                    <a:pt x="148" y="271"/>
                    <a:pt x="148" y="271"/>
                  </a:cubicBezTo>
                  <a:cubicBezTo>
                    <a:pt x="136" y="258"/>
                    <a:pt x="136" y="258"/>
                    <a:pt x="136" y="258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64" y="271"/>
                    <a:pt x="164" y="271"/>
                    <a:pt x="164" y="271"/>
                  </a:cubicBezTo>
                  <a:cubicBezTo>
                    <a:pt x="174" y="339"/>
                    <a:pt x="174" y="339"/>
                    <a:pt x="174" y="339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307" y="274"/>
                    <a:pt x="238" y="252"/>
                    <a:pt x="216" y="244"/>
                  </a:cubicBezTo>
                  <a:close/>
                  <a:moveTo>
                    <a:pt x="96" y="158"/>
                  </a:moveTo>
                  <a:cubicBezTo>
                    <a:pt x="94" y="157"/>
                    <a:pt x="86" y="153"/>
                    <a:pt x="81" y="139"/>
                  </a:cubicBezTo>
                  <a:cubicBezTo>
                    <a:pt x="81" y="139"/>
                    <a:pt x="77" y="124"/>
                    <a:pt x="81" y="123"/>
                  </a:cubicBezTo>
                  <a:cubicBezTo>
                    <a:pt x="81" y="123"/>
                    <a:pt x="86" y="119"/>
                    <a:pt x="93" y="136"/>
                  </a:cubicBezTo>
                  <a:cubicBezTo>
                    <a:pt x="94" y="139"/>
                    <a:pt x="96" y="142"/>
                    <a:pt x="97" y="143"/>
                  </a:cubicBezTo>
                  <a:cubicBezTo>
                    <a:pt x="97" y="143"/>
                    <a:pt x="82" y="98"/>
                    <a:pt x="105" y="72"/>
                  </a:cubicBezTo>
                  <a:cubicBezTo>
                    <a:pt x="105" y="72"/>
                    <a:pt x="155" y="137"/>
                    <a:pt x="211" y="104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38"/>
                    <a:pt x="211" y="143"/>
                    <a:pt x="215" y="136"/>
                  </a:cubicBezTo>
                  <a:cubicBezTo>
                    <a:pt x="222" y="120"/>
                    <a:pt x="222" y="130"/>
                    <a:pt x="222" y="130"/>
                  </a:cubicBezTo>
                  <a:cubicBezTo>
                    <a:pt x="220" y="148"/>
                    <a:pt x="212" y="156"/>
                    <a:pt x="206" y="161"/>
                  </a:cubicBezTo>
                  <a:cubicBezTo>
                    <a:pt x="201" y="176"/>
                    <a:pt x="193" y="190"/>
                    <a:pt x="183" y="201"/>
                  </a:cubicBezTo>
                  <a:cubicBezTo>
                    <a:pt x="152" y="236"/>
                    <a:pt x="121" y="201"/>
                    <a:pt x="121" y="201"/>
                  </a:cubicBezTo>
                  <a:cubicBezTo>
                    <a:pt x="109" y="191"/>
                    <a:pt x="101" y="175"/>
                    <a:pt x="96" y="158"/>
                  </a:cubicBezTo>
                  <a:close/>
                  <a:moveTo>
                    <a:pt x="185" y="222"/>
                  </a:moveTo>
                  <a:cubicBezTo>
                    <a:pt x="166" y="245"/>
                    <a:pt x="166" y="245"/>
                    <a:pt x="166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17" y="225"/>
                    <a:pt x="119" y="216"/>
                    <a:pt x="119" y="204"/>
                  </a:cubicBezTo>
                  <a:cubicBezTo>
                    <a:pt x="119" y="204"/>
                    <a:pt x="132" y="221"/>
                    <a:pt x="152" y="220"/>
                  </a:cubicBezTo>
                  <a:cubicBezTo>
                    <a:pt x="152" y="220"/>
                    <a:pt x="171" y="222"/>
                    <a:pt x="185" y="204"/>
                  </a:cubicBezTo>
                  <a:lnTo>
                    <a:pt x="185" y="222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sym typeface="zihun70hao-lingyueheiti" panose="00000500000000000000" pitchFamily="2" charset="-122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 flipV="1">
            <a:off x="4660900" y="1887855"/>
            <a:ext cx="1874520" cy="1495425"/>
            <a:chOff x="4880677" y="3552279"/>
            <a:chExt cx="2141075" cy="1773220"/>
          </a:xfrm>
        </p:grpSpPr>
        <p:sp>
          <p:nvSpPr>
            <p:cNvPr id="309" name="椭圆 308"/>
            <p:cNvSpPr/>
            <p:nvPr/>
          </p:nvSpPr>
          <p:spPr>
            <a:xfrm>
              <a:off x="4880677" y="3552279"/>
              <a:ext cx="89123" cy="89123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>
              <a:reflection blurRad="6350" stA="50000" endA="300" endPos="5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  <p:sp>
          <p:nvSpPr>
            <p:cNvPr id="310" name="任意多边形 309"/>
            <p:cNvSpPr/>
            <p:nvPr/>
          </p:nvSpPr>
          <p:spPr>
            <a:xfrm>
              <a:off x="4925238" y="3587859"/>
              <a:ext cx="2096514" cy="1737640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</p:grpSp>
      <p:grpSp>
        <p:nvGrpSpPr>
          <p:cNvPr id="314" name="组合 313"/>
          <p:cNvGrpSpPr/>
          <p:nvPr/>
        </p:nvGrpSpPr>
        <p:grpSpPr>
          <a:xfrm flipV="1">
            <a:off x="4660900" y="4644565"/>
            <a:ext cx="1875155" cy="1339039"/>
            <a:chOff x="5265817" y="4622060"/>
            <a:chExt cx="1755935" cy="703437"/>
          </a:xfrm>
        </p:grpSpPr>
        <p:sp>
          <p:nvSpPr>
            <p:cNvPr id="315" name="椭圆 314"/>
            <p:cNvSpPr/>
            <p:nvPr/>
          </p:nvSpPr>
          <p:spPr>
            <a:xfrm>
              <a:off x="5265817" y="4622060"/>
              <a:ext cx="89123" cy="89123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>
              <a:reflection blurRad="6350" stA="50000" endA="300" endPos="5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  <p:sp>
          <p:nvSpPr>
            <p:cNvPr id="316" name="任意多边形 315"/>
            <p:cNvSpPr/>
            <p:nvPr/>
          </p:nvSpPr>
          <p:spPr>
            <a:xfrm>
              <a:off x="5335429" y="4686869"/>
              <a:ext cx="1686323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284139" y="206544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国产化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1" name="矩形 320"/>
          <p:cNvSpPr/>
          <p:nvPr/>
        </p:nvSpPr>
        <p:spPr>
          <a:xfrm>
            <a:off x="6571380" y="4342664"/>
            <a:ext cx="5502275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STEP3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互通</a:t>
            </a:r>
            <a:r>
              <a:rPr lang="zh-CN" altLang="en-US" sz="24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互用、良性</a:t>
            </a:r>
            <a:r>
              <a:rPr lang="zh-CN" altLang="en-US" sz="2400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</a:t>
            </a:r>
            <a:endParaRPr lang="zh-CN" altLang="en-US" sz="24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2" name="文本框 9"/>
          <p:cNvSpPr txBox="1"/>
          <p:nvPr/>
        </p:nvSpPr>
        <p:spPr>
          <a:xfrm>
            <a:off x="6535420" y="3569274"/>
            <a:ext cx="4375862" cy="58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国家地区多元化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品牌多元化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6536055" y="2922905"/>
            <a:ext cx="5502275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STEP2</a:t>
            </a:r>
            <a:r>
              <a:rPr lang="zh-CN" altLang="en-US" sz="24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：化解国外品牌来源单一</a:t>
            </a:r>
            <a:r>
              <a:rPr lang="zh-CN" altLang="en-US" sz="2400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8" name="文本框 13"/>
          <p:cNvSpPr txBox="1"/>
          <p:nvPr/>
        </p:nvSpPr>
        <p:spPr>
          <a:xfrm>
            <a:off x="6571380" y="4991931"/>
            <a:ext cx="517271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避免带来新的垄断，形成“争蛋糕”局面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存量市场，抓牛鼻子、抓关键、抓主要，引入竞争因素。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增量市场：从源头控制，形成多元化装车局面，为后续维保提供有利条件，构建车辆设备全寿命周期管控体系。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flipV="1">
            <a:off x="4660900" y="3227705"/>
            <a:ext cx="1875155" cy="1224915"/>
            <a:chOff x="5265817" y="4622060"/>
            <a:chExt cx="1755935" cy="703437"/>
          </a:xfrm>
        </p:grpSpPr>
        <p:sp>
          <p:nvSpPr>
            <p:cNvPr id="9" name="椭圆 8"/>
            <p:cNvSpPr/>
            <p:nvPr/>
          </p:nvSpPr>
          <p:spPr>
            <a:xfrm>
              <a:off x="5265817" y="4622060"/>
              <a:ext cx="89123" cy="89123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>
              <a:reflection blurRad="6350" stA="50000" endA="300" endPos="5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335429" y="4686869"/>
              <a:ext cx="1686323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70hao-lingyueheiti" panose="00000500000000000000" pitchFamily="2" charset="-122"/>
                <a:ea typeface="字魂58号-创中黑" panose="00000500000000000000" pitchFamily="2" charset="-122"/>
                <a:cs typeface="+mn-cs"/>
                <a:sym typeface="zihun70hao-lingyueheiti" panose="000005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535420" y="1654175"/>
            <a:ext cx="5502910" cy="4603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STEP1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 深入开展车辆核心设备国产化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0"/>
          <p:cNvSpPr txBox="1"/>
          <p:nvPr/>
        </p:nvSpPr>
        <p:spPr>
          <a:xfrm>
            <a:off x="6535510" y="2256591"/>
            <a:ext cx="45735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整车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部件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元器件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核心技术的突破，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从模仿到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超越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组合 114"/>
          <p:cNvGrpSpPr/>
          <p:nvPr/>
        </p:nvGrpSpPr>
        <p:grpSpPr>
          <a:xfrm>
            <a:off x="2876105" y="235369"/>
            <a:ext cx="6439789" cy="672601"/>
            <a:chOff x="4864433" y="232787"/>
            <a:chExt cx="6439789" cy="672601"/>
          </a:xfrm>
        </p:grpSpPr>
        <p:grpSp>
          <p:nvGrpSpPr>
            <p:cNvPr id="116" name="组合 115"/>
            <p:cNvGrpSpPr/>
            <p:nvPr/>
          </p:nvGrpSpPr>
          <p:grpSpPr>
            <a:xfrm>
              <a:off x="4864433" y="232787"/>
              <a:ext cx="693778" cy="672601"/>
              <a:chOff x="1957418" y="3311202"/>
              <a:chExt cx="987685" cy="957536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1957418" y="3314617"/>
                <a:ext cx="954121" cy="954121"/>
              </a:xfrm>
              <a:prstGeom prst="ellipse">
                <a:avLst/>
              </a:prstGeom>
              <a:gradFill>
                <a:gsLst>
                  <a:gs pos="0">
                    <a:srgbClr val="FEFCFD"/>
                  </a:gs>
                  <a:gs pos="100000">
                    <a:srgbClr val="D9E1E9"/>
                  </a:gs>
                </a:gsLst>
                <a:lin ang="5400000" scaled="1"/>
              </a:gradFill>
              <a:ln w="47625">
                <a:gradFill>
                  <a:gsLst>
                    <a:gs pos="40700">
                      <a:srgbClr val="FEFCFD"/>
                    </a:gs>
                    <a:gs pos="0">
                      <a:srgbClr val="CCD0D1"/>
                    </a:gs>
                    <a:gs pos="100000">
                      <a:srgbClr val="D9E1E9"/>
                    </a:gs>
                  </a:gsLst>
                  <a:lin ang="1200000" scaled="0"/>
                </a:gra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119" name="文本框 22"/>
              <p:cNvSpPr txBox="1"/>
              <p:nvPr/>
            </p:nvSpPr>
            <p:spPr>
              <a:xfrm>
                <a:off x="2122956" y="3311202"/>
                <a:ext cx="822147" cy="92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spc="300" smtClean="0">
                    <a:solidFill>
                      <a:srgbClr val="50607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3</a:t>
                </a:r>
                <a:endParaRPr lang="zh-CN" altLang="en-US" sz="2000" spc="300" dirty="0">
                  <a:solidFill>
                    <a:srgbClr val="50607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117" name="文本框 20"/>
            <p:cNvSpPr txBox="1"/>
            <p:nvPr/>
          </p:nvSpPr>
          <p:spPr>
            <a:xfrm>
              <a:off x="5605839" y="310060"/>
              <a:ext cx="5698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506071"/>
                  </a:solidFill>
                  <a:latin typeface="+mj-ea"/>
                  <a:ea typeface="+mj-ea"/>
                </a:rPr>
                <a:t>深入开展关键核心设备国产化</a:t>
              </a:r>
            </a:p>
          </p:txBody>
        </p:sp>
      </p:grpSp>
      <p:pic>
        <p:nvPicPr>
          <p:cNvPr id="120" name="图片 1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38" y="0"/>
            <a:ext cx="1910862" cy="54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8" name="组合 37"/>
          <p:cNvGrpSpPr/>
          <p:nvPr/>
        </p:nvGrpSpPr>
        <p:grpSpPr>
          <a:xfrm>
            <a:off x="10134902" y="1848834"/>
            <a:ext cx="1067687" cy="689292"/>
            <a:chOff x="9086704" y="1506371"/>
            <a:chExt cx="1423583" cy="919056"/>
          </a:xfrm>
        </p:grpSpPr>
        <p:sp>
          <p:nvSpPr>
            <p:cNvPr id="39" name="直角三角形 26"/>
            <p:cNvSpPr/>
            <p:nvPr/>
          </p:nvSpPr>
          <p:spPr>
            <a:xfrm flipH="1" flipV="1">
              <a:off x="9086704" y="2079114"/>
              <a:ext cx="1416841" cy="346313"/>
            </a:xfrm>
            <a:custGeom>
              <a:avLst/>
              <a:gdLst>
                <a:gd name="connsiteX0" fmla="*/ 0 w 987173"/>
                <a:gd name="connsiteY0" fmla="*/ 302545 h 302545"/>
                <a:gd name="connsiteX1" fmla="*/ 0 w 987173"/>
                <a:gd name="connsiteY1" fmla="*/ 0 h 302545"/>
                <a:gd name="connsiteX2" fmla="*/ 987173 w 987173"/>
                <a:gd name="connsiteY2" fmla="*/ 302545 h 302545"/>
                <a:gd name="connsiteX3" fmla="*/ 0 w 987173"/>
                <a:gd name="connsiteY3" fmla="*/ 302545 h 302545"/>
                <a:gd name="connsiteX0-1" fmla="*/ 0 w 987173"/>
                <a:gd name="connsiteY0-2" fmla="*/ 302545 h 302545"/>
                <a:gd name="connsiteX1-3" fmla="*/ 0 w 987173"/>
                <a:gd name="connsiteY1-4" fmla="*/ 0 h 302545"/>
                <a:gd name="connsiteX2-5" fmla="*/ 987173 w 987173"/>
                <a:gd name="connsiteY2-6" fmla="*/ 302545 h 302545"/>
                <a:gd name="connsiteX3-7" fmla="*/ 0 w 987173"/>
                <a:gd name="connsiteY3-8" fmla="*/ 302545 h 302545"/>
                <a:gd name="connsiteX0-9" fmla="*/ 0 w 987173"/>
                <a:gd name="connsiteY0-10" fmla="*/ 302545 h 302545"/>
                <a:gd name="connsiteX1-11" fmla="*/ 0 w 987173"/>
                <a:gd name="connsiteY1-12" fmla="*/ 0 h 302545"/>
                <a:gd name="connsiteX2-13" fmla="*/ 987173 w 987173"/>
                <a:gd name="connsiteY2-14" fmla="*/ 302545 h 302545"/>
                <a:gd name="connsiteX3-15" fmla="*/ 0 w 987173"/>
                <a:gd name="connsiteY3-16" fmla="*/ 302545 h 3025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87173" h="302545">
                  <a:moveTo>
                    <a:pt x="0" y="302545"/>
                  </a:moveTo>
                  <a:lnTo>
                    <a:pt x="0" y="0"/>
                  </a:lnTo>
                  <a:cubicBezTo>
                    <a:pt x="310008" y="129423"/>
                    <a:pt x="331883" y="151691"/>
                    <a:pt x="987173" y="302545"/>
                  </a:cubicBezTo>
                  <a:lnTo>
                    <a:pt x="0" y="30254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000">
                    <a:alpha val="22000"/>
                  </a:srgbClr>
                </a:gs>
                <a:gs pos="0">
                  <a:srgbClr val="ECECEC">
                    <a:alpha val="21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9146836" y="1586865"/>
              <a:ext cx="1343471" cy="534335"/>
            </a:xfrm>
            <a:prstGeom prst="rect">
              <a:avLst/>
            </a:prstGeom>
            <a:solidFill>
              <a:srgbClr val="F7964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9473032" y="1506371"/>
              <a:ext cx="1037255" cy="660844"/>
              <a:chOff x="9712524" y="1353967"/>
              <a:chExt cx="1037255" cy="660844"/>
            </a:xfrm>
          </p:grpSpPr>
          <p:sp>
            <p:nvSpPr>
              <p:cNvPr id="42" name="文本框 38"/>
              <p:cNvSpPr txBox="1"/>
              <p:nvPr/>
            </p:nvSpPr>
            <p:spPr>
              <a:xfrm>
                <a:off x="9712524" y="1353967"/>
                <a:ext cx="889244" cy="553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01</a:t>
                </a:r>
                <a:endParaRPr kumimoji="0" lang="zh-CN" alt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  <p:sp>
            <p:nvSpPr>
              <p:cNvPr id="43" name="文本框 39"/>
              <p:cNvSpPr txBox="1"/>
              <p:nvPr/>
            </p:nvSpPr>
            <p:spPr>
              <a:xfrm>
                <a:off x="9719265" y="1737812"/>
                <a:ext cx="10305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OPTION</a:t>
                </a:r>
                <a:endParaRPr kumimoji="0" lang="zh-CN" altLang="en-US" sz="7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10134902" y="2504760"/>
            <a:ext cx="1067687" cy="684500"/>
            <a:chOff x="9086704" y="2380942"/>
            <a:chExt cx="1423583" cy="912666"/>
          </a:xfrm>
        </p:grpSpPr>
        <p:sp>
          <p:nvSpPr>
            <p:cNvPr id="45" name="直角三角形 26"/>
            <p:cNvSpPr/>
            <p:nvPr/>
          </p:nvSpPr>
          <p:spPr>
            <a:xfrm flipH="1" flipV="1">
              <a:off x="9086704" y="2947295"/>
              <a:ext cx="1416841" cy="346313"/>
            </a:xfrm>
            <a:custGeom>
              <a:avLst/>
              <a:gdLst>
                <a:gd name="connsiteX0" fmla="*/ 0 w 987173"/>
                <a:gd name="connsiteY0" fmla="*/ 302545 h 302545"/>
                <a:gd name="connsiteX1" fmla="*/ 0 w 987173"/>
                <a:gd name="connsiteY1" fmla="*/ 0 h 302545"/>
                <a:gd name="connsiteX2" fmla="*/ 987173 w 987173"/>
                <a:gd name="connsiteY2" fmla="*/ 302545 h 302545"/>
                <a:gd name="connsiteX3" fmla="*/ 0 w 987173"/>
                <a:gd name="connsiteY3" fmla="*/ 302545 h 302545"/>
                <a:gd name="connsiteX0-1" fmla="*/ 0 w 987173"/>
                <a:gd name="connsiteY0-2" fmla="*/ 302545 h 302545"/>
                <a:gd name="connsiteX1-3" fmla="*/ 0 w 987173"/>
                <a:gd name="connsiteY1-4" fmla="*/ 0 h 302545"/>
                <a:gd name="connsiteX2-5" fmla="*/ 987173 w 987173"/>
                <a:gd name="connsiteY2-6" fmla="*/ 302545 h 302545"/>
                <a:gd name="connsiteX3-7" fmla="*/ 0 w 987173"/>
                <a:gd name="connsiteY3-8" fmla="*/ 302545 h 302545"/>
                <a:gd name="connsiteX0-9" fmla="*/ 0 w 987173"/>
                <a:gd name="connsiteY0-10" fmla="*/ 302545 h 302545"/>
                <a:gd name="connsiteX1-11" fmla="*/ 0 w 987173"/>
                <a:gd name="connsiteY1-12" fmla="*/ 0 h 302545"/>
                <a:gd name="connsiteX2-13" fmla="*/ 987173 w 987173"/>
                <a:gd name="connsiteY2-14" fmla="*/ 302545 h 302545"/>
                <a:gd name="connsiteX3-15" fmla="*/ 0 w 987173"/>
                <a:gd name="connsiteY3-16" fmla="*/ 302545 h 3025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87173" h="302545">
                  <a:moveTo>
                    <a:pt x="0" y="302545"/>
                  </a:moveTo>
                  <a:lnTo>
                    <a:pt x="0" y="0"/>
                  </a:lnTo>
                  <a:cubicBezTo>
                    <a:pt x="310008" y="129423"/>
                    <a:pt x="331883" y="151691"/>
                    <a:pt x="987173" y="302545"/>
                  </a:cubicBezTo>
                  <a:lnTo>
                    <a:pt x="0" y="30254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000">
                    <a:alpha val="22000"/>
                  </a:srgbClr>
                </a:gs>
                <a:gs pos="0">
                  <a:srgbClr val="ECECEC">
                    <a:alpha val="21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9146836" y="2380942"/>
              <a:ext cx="1363451" cy="653503"/>
              <a:chOff x="9146836" y="2380942"/>
              <a:chExt cx="1363451" cy="653503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9146836" y="2453641"/>
                <a:ext cx="1343471" cy="534335"/>
              </a:xfrm>
              <a:prstGeom prst="rect">
                <a:avLst/>
              </a:prstGeom>
              <a:solidFill>
                <a:srgbClr val="01ACB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9423093" y="2380942"/>
                <a:ext cx="1087194" cy="653503"/>
                <a:chOff x="9662585" y="1361308"/>
                <a:chExt cx="1087194" cy="653503"/>
              </a:xfrm>
            </p:grpSpPr>
            <p:sp>
              <p:nvSpPr>
                <p:cNvPr id="49" name="文本框 42"/>
                <p:cNvSpPr txBox="1"/>
                <p:nvPr/>
              </p:nvSpPr>
              <p:spPr>
                <a:xfrm>
                  <a:off x="9662585" y="1361308"/>
                  <a:ext cx="1030514" cy="553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gency FB" panose="020B0503020202020204"/>
                      <a:ea typeface="字魂59号-创粗黑" panose="00000500000000000000"/>
                      <a:cs typeface="+mn-ea"/>
                      <a:sym typeface="+mn-lt"/>
                    </a:rPr>
                    <a:t>02</a:t>
                  </a:r>
                  <a:endParaRPr kumimoji="0" lang="zh-CN" altLang="en-US" sz="2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文本框 43"/>
                <p:cNvSpPr txBox="1"/>
                <p:nvPr/>
              </p:nvSpPr>
              <p:spPr>
                <a:xfrm>
                  <a:off x="9719265" y="1737812"/>
                  <a:ext cx="103051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7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gency FB" panose="020B0503020202020204"/>
                      <a:ea typeface="字魂59号-创粗黑" panose="00000500000000000000"/>
                      <a:cs typeface="+mn-ea"/>
                      <a:sym typeface="+mn-lt"/>
                    </a:rPr>
                    <a:t>OPTION</a:t>
                  </a:r>
                  <a:endParaRPr kumimoji="0" lang="zh-CN" altLang="en-US" sz="7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51" name="组合 50"/>
          <p:cNvGrpSpPr/>
          <p:nvPr/>
        </p:nvGrpSpPr>
        <p:grpSpPr>
          <a:xfrm>
            <a:off x="10134902" y="3175724"/>
            <a:ext cx="1067687" cy="658165"/>
            <a:chOff x="9086704" y="3275559"/>
            <a:chExt cx="1423583" cy="877553"/>
          </a:xfrm>
        </p:grpSpPr>
        <p:sp>
          <p:nvSpPr>
            <p:cNvPr id="52" name="直角三角形 26"/>
            <p:cNvSpPr/>
            <p:nvPr/>
          </p:nvSpPr>
          <p:spPr>
            <a:xfrm flipH="1" flipV="1">
              <a:off x="9086704" y="3806799"/>
              <a:ext cx="1416841" cy="346313"/>
            </a:xfrm>
            <a:custGeom>
              <a:avLst/>
              <a:gdLst>
                <a:gd name="connsiteX0" fmla="*/ 0 w 987173"/>
                <a:gd name="connsiteY0" fmla="*/ 302545 h 302545"/>
                <a:gd name="connsiteX1" fmla="*/ 0 w 987173"/>
                <a:gd name="connsiteY1" fmla="*/ 0 h 302545"/>
                <a:gd name="connsiteX2" fmla="*/ 987173 w 987173"/>
                <a:gd name="connsiteY2" fmla="*/ 302545 h 302545"/>
                <a:gd name="connsiteX3" fmla="*/ 0 w 987173"/>
                <a:gd name="connsiteY3" fmla="*/ 302545 h 302545"/>
                <a:gd name="connsiteX0-1" fmla="*/ 0 w 987173"/>
                <a:gd name="connsiteY0-2" fmla="*/ 302545 h 302545"/>
                <a:gd name="connsiteX1-3" fmla="*/ 0 w 987173"/>
                <a:gd name="connsiteY1-4" fmla="*/ 0 h 302545"/>
                <a:gd name="connsiteX2-5" fmla="*/ 987173 w 987173"/>
                <a:gd name="connsiteY2-6" fmla="*/ 302545 h 302545"/>
                <a:gd name="connsiteX3-7" fmla="*/ 0 w 987173"/>
                <a:gd name="connsiteY3-8" fmla="*/ 302545 h 302545"/>
                <a:gd name="connsiteX0-9" fmla="*/ 0 w 987173"/>
                <a:gd name="connsiteY0-10" fmla="*/ 302545 h 302545"/>
                <a:gd name="connsiteX1-11" fmla="*/ 0 w 987173"/>
                <a:gd name="connsiteY1-12" fmla="*/ 0 h 302545"/>
                <a:gd name="connsiteX2-13" fmla="*/ 987173 w 987173"/>
                <a:gd name="connsiteY2-14" fmla="*/ 302545 h 302545"/>
                <a:gd name="connsiteX3-15" fmla="*/ 0 w 987173"/>
                <a:gd name="connsiteY3-16" fmla="*/ 302545 h 3025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87173" h="302545">
                  <a:moveTo>
                    <a:pt x="0" y="302545"/>
                  </a:moveTo>
                  <a:lnTo>
                    <a:pt x="0" y="0"/>
                  </a:lnTo>
                  <a:cubicBezTo>
                    <a:pt x="310008" y="129423"/>
                    <a:pt x="331883" y="151691"/>
                    <a:pt x="987173" y="302545"/>
                  </a:cubicBezTo>
                  <a:lnTo>
                    <a:pt x="0" y="30254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000">
                    <a:alpha val="22000"/>
                  </a:srgbClr>
                </a:gs>
                <a:gs pos="0">
                  <a:srgbClr val="ECECEC">
                    <a:alpha val="21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9146836" y="3320416"/>
              <a:ext cx="1343471" cy="534335"/>
            </a:xfrm>
            <a:prstGeom prst="rect">
              <a:avLst/>
            </a:prstGeom>
            <a:solidFill>
              <a:srgbClr val="F7964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9475196" y="3275559"/>
              <a:ext cx="1035091" cy="635775"/>
              <a:chOff x="9714688" y="1379036"/>
              <a:chExt cx="1035091" cy="635775"/>
            </a:xfrm>
          </p:grpSpPr>
          <p:sp>
            <p:nvSpPr>
              <p:cNvPr id="55" name="文本框 45"/>
              <p:cNvSpPr txBox="1"/>
              <p:nvPr/>
            </p:nvSpPr>
            <p:spPr>
              <a:xfrm>
                <a:off x="9714688" y="1379036"/>
                <a:ext cx="90946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03</a:t>
                </a:r>
                <a:endParaRPr kumimoji="0" lang="zh-CN" alt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  <p:sp>
            <p:nvSpPr>
              <p:cNvPr id="56" name="文本框 46"/>
              <p:cNvSpPr txBox="1"/>
              <p:nvPr/>
            </p:nvSpPr>
            <p:spPr>
              <a:xfrm>
                <a:off x="9719265" y="1737812"/>
                <a:ext cx="10305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OPTION</a:t>
                </a:r>
                <a:endParaRPr kumimoji="0" lang="zh-CN" altLang="en-US" sz="7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10134902" y="3828731"/>
            <a:ext cx="1067687" cy="653276"/>
            <a:chOff x="9086704" y="4146235"/>
            <a:chExt cx="1423583" cy="871035"/>
          </a:xfrm>
        </p:grpSpPr>
        <p:sp>
          <p:nvSpPr>
            <p:cNvPr id="58" name="直角三角形 26"/>
            <p:cNvSpPr/>
            <p:nvPr/>
          </p:nvSpPr>
          <p:spPr>
            <a:xfrm flipH="1" flipV="1">
              <a:off x="9086704" y="4670957"/>
              <a:ext cx="1416841" cy="346313"/>
            </a:xfrm>
            <a:custGeom>
              <a:avLst/>
              <a:gdLst>
                <a:gd name="connsiteX0" fmla="*/ 0 w 987173"/>
                <a:gd name="connsiteY0" fmla="*/ 302545 h 302545"/>
                <a:gd name="connsiteX1" fmla="*/ 0 w 987173"/>
                <a:gd name="connsiteY1" fmla="*/ 0 h 302545"/>
                <a:gd name="connsiteX2" fmla="*/ 987173 w 987173"/>
                <a:gd name="connsiteY2" fmla="*/ 302545 h 302545"/>
                <a:gd name="connsiteX3" fmla="*/ 0 w 987173"/>
                <a:gd name="connsiteY3" fmla="*/ 302545 h 302545"/>
                <a:gd name="connsiteX0-1" fmla="*/ 0 w 987173"/>
                <a:gd name="connsiteY0-2" fmla="*/ 302545 h 302545"/>
                <a:gd name="connsiteX1-3" fmla="*/ 0 w 987173"/>
                <a:gd name="connsiteY1-4" fmla="*/ 0 h 302545"/>
                <a:gd name="connsiteX2-5" fmla="*/ 987173 w 987173"/>
                <a:gd name="connsiteY2-6" fmla="*/ 302545 h 302545"/>
                <a:gd name="connsiteX3-7" fmla="*/ 0 w 987173"/>
                <a:gd name="connsiteY3-8" fmla="*/ 302545 h 302545"/>
                <a:gd name="connsiteX0-9" fmla="*/ 0 w 987173"/>
                <a:gd name="connsiteY0-10" fmla="*/ 302545 h 302545"/>
                <a:gd name="connsiteX1-11" fmla="*/ 0 w 987173"/>
                <a:gd name="connsiteY1-12" fmla="*/ 0 h 302545"/>
                <a:gd name="connsiteX2-13" fmla="*/ 987173 w 987173"/>
                <a:gd name="connsiteY2-14" fmla="*/ 302545 h 302545"/>
                <a:gd name="connsiteX3-15" fmla="*/ 0 w 987173"/>
                <a:gd name="connsiteY3-16" fmla="*/ 302545 h 3025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87173" h="302545">
                  <a:moveTo>
                    <a:pt x="0" y="302545"/>
                  </a:moveTo>
                  <a:lnTo>
                    <a:pt x="0" y="0"/>
                  </a:lnTo>
                  <a:cubicBezTo>
                    <a:pt x="310008" y="129423"/>
                    <a:pt x="331883" y="151691"/>
                    <a:pt x="987173" y="302545"/>
                  </a:cubicBezTo>
                  <a:lnTo>
                    <a:pt x="0" y="30254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000">
                    <a:alpha val="22000"/>
                  </a:srgbClr>
                </a:gs>
                <a:gs pos="0">
                  <a:srgbClr val="ECECEC">
                    <a:alpha val="21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9146836" y="4187191"/>
              <a:ext cx="1343471" cy="534335"/>
            </a:xfrm>
            <a:prstGeom prst="rect">
              <a:avLst/>
            </a:prstGeom>
            <a:solidFill>
              <a:srgbClr val="4AABC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9475197" y="4146235"/>
              <a:ext cx="1035090" cy="635775"/>
              <a:chOff x="9714689" y="1379036"/>
              <a:chExt cx="1035090" cy="635775"/>
            </a:xfrm>
          </p:grpSpPr>
          <p:sp>
            <p:nvSpPr>
              <p:cNvPr id="61" name="文本框 48"/>
              <p:cNvSpPr txBox="1"/>
              <p:nvPr/>
            </p:nvSpPr>
            <p:spPr>
              <a:xfrm>
                <a:off x="9714689" y="1379036"/>
                <a:ext cx="92650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04</a:t>
                </a:r>
                <a:endParaRPr kumimoji="0" lang="zh-CN" alt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  <p:sp>
            <p:nvSpPr>
              <p:cNvPr id="62" name="文本框 49"/>
              <p:cNvSpPr txBox="1"/>
              <p:nvPr/>
            </p:nvSpPr>
            <p:spPr>
              <a:xfrm>
                <a:off x="9719265" y="1737812"/>
                <a:ext cx="10305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OPTION</a:t>
                </a:r>
                <a:endParaRPr kumimoji="0" lang="zh-CN" altLang="en-US" sz="7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0134902" y="4496682"/>
            <a:ext cx="1067687" cy="634061"/>
            <a:chOff x="9086704" y="5036840"/>
            <a:chExt cx="1423583" cy="845415"/>
          </a:xfrm>
        </p:grpSpPr>
        <p:sp>
          <p:nvSpPr>
            <p:cNvPr id="64" name="直角三角形 26"/>
            <p:cNvSpPr/>
            <p:nvPr/>
          </p:nvSpPr>
          <p:spPr>
            <a:xfrm flipH="1" flipV="1">
              <a:off x="9086704" y="5535942"/>
              <a:ext cx="1416841" cy="346313"/>
            </a:xfrm>
            <a:custGeom>
              <a:avLst/>
              <a:gdLst>
                <a:gd name="connsiteX0" fmla="*/ 0 w 987173"/>
                <a:gd name="connsiteY0" fmla="*/ 302545 h 302545"/>
                <a:gd name="connsiteX1" fmla="*/ 0 w 987173"/>
                <a:gd name="connsiteY1" fmla="*/ 0 h 302545"/>
                <a:gd name="connsiteX2" fmla="*/ 987173 w 987173"/>
                <a:gd name="connsiteY2" fmla="*/ 302545 h 302545"/>
                <a:gd name="connsiteX3" fmla="*/ 0 w 987173"/>
                <a:gd name="connsiteY3" fmla="*/ 302545 h 302545"/>
                <a:gd name="connsiteX0-1" fmla="*/ 0 w 987173"/>
                <a:gd name="connsiteY0-2" fmla="*/ 302545 h 302545"/>
                <a:gd name="connsiteX1-3" fmla="*/ 0 w 987173"/>
                <a:gd name="connsiteY1-4" fmla="*/ 0 h 302545"/>
                <a:gd name="connsiteX2-5" fmla="*/ 987173 w 987173"/>
                <a:gd name="connsiteY2-6" fmla="*/ 302545 h 302545"/>
                <a:gd name="connsiteX3-7" fmla="*/ 0 w 987173"/>
                <a:gd name="connsiteY3-8" fmla="*/ 302545 h 302545"/>
                <a:gd name="connsiteX0-9" fmla="*/ 0 w 987173"/>
                <a:gd name="connsiteY0-10" fmla="*/ 302545 h 302545"/>
                <a:gd name="connsiteX1-11" fmla="*/ 0 w 987173"/>
                <a:gd name="connsiteY1-12" fmla="*/ 0 h 302545"/>
                <a:gd name="connsiteX2-13" fmla="*/ 987173 w 987173"/>
                <a:gd name="connsiteY2-14" fmla="*/ 302545 h 302545"/>
                <a:gd name="connsiteX3-15" fmla="*/ 0 w 987173"/>
                <a:gd name="connsiteY3-16" fmla="*/ 302545 h 3025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87173" h="302545">
                  <a:moveTo>
                    <a:pt x="0" y="302545"/>
                  </a:moveTo>
                  <a:lnTo>
                    <a:pt x="0" y="0"/>
                  </a:lnTo>
                  <a:cubicBezTo>
                    <a:pt x="310008" y="129423"/>
                    <a:pt x="331883" y="151691"/>
                    <a:pt x="987173" y="302545"/>
                  </a:cubicBezTo>
                  <a:lnTo>
                    <a:pt x="0" y="30254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000">
                    <a:alpha val="22000"/>
                  </a:srgbClr>
                </a:gs>
                <a:gs pos="0">
                  <a:srgbClr val="ECECEC">
                    <a:alpha val="21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softEdge rad="381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146836" y="5053966"/>
              <a:ext cx="1343471" cy="534335"/>
            </a:xfrm>
            <a:prstGeom prst="rect">
              <a:avLst/>
            </a:prstGeom>
            <a:solidFill>
              <a:srgbClr val="F7964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9340283" y="5036840"/>
              <a:ext cx="1170004" cy="601618"/>
              <a:chOff x="9579775" y="1413193"/>
              <a:chExt cx="1170004" cy="601618"/>
            </a:xfrm>
          </p:grpSpPr>
          <p:sp>
            <p:nvSpPr>
              <p:cNvPr id="67" name="文本框 51"/>
              <p:cNvSpPr txBox="1"/>
              <p:nvPr/>
            </p:nvSpPr>
            <p:spPr>
              <a:xfrm>
                <a:off x="9579775" y="1413193"/>
                <a:ext cx="103051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05</a:t>
                </a:r>
                <a:endParaRPr kumimoji="0" lang="zh-CN" alt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  <p:sp>
            <p:nvSpPr>
              <p:cNvPr id="68" name="文本框 52"/>
              <p:cNvSpPr txBox="1"/>
              <p:nvPr/>
            </p:nvSpPr>
            <p:spPr>
              <a:xfrm>
                <a:off x="9719265" y="1737812"/>
                <a:ext cx="10305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gency FB" panose="020B0503020202020204"/>
                    <a:ea typeface="字魂59号-创粗黑" panose="00000500000000000000"/>
                    <a:cs typeface="+mn-ea"/>
                    <a:sym typeface="+mn-lt"/>
                  </a:rPr>
                  <a:t>OPTION</a:t>
                </a:r>
                <a:endParaRPr kumimoji="0" lang="zh-CN" altLang="en-US" sz="7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/>
                  <a:ea typeface="字魂59号-创粗黑" panose="0000050000000000000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82880" y="1260120"/>
            <a:ext cx="10098258" cy="5156447"/>
            <a:chOff x="1807342" y="1054695"/>
            <a:chExt cx="7807300" cy="5013642"/>
          </a:xfrm>
        </p:grpSpPr>
        <p:sp>
          <p:nvSpPr>
            <p:cNvPr id="32" name="圆角矩形 31"/>
            <p:cNvSpPr/>
            <p:nvPr/>
          </p:nvSpPr>
          <p:spPr>
            <a:xfrm>
              <a:off x="1807342" y="1054697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rgbClr val="FFFFFF">
                <a:lumMod val="65000"/>
              </a:srgbClr>
            </a:solidFill>
            <a:ln w="25400" cap="flat" cmpd="sng" algn="ctr">
              <a:noFill/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33" name="梯形 32"/>
            <p:cNvSpPr/>
            <p:nvPr/>
          </p:nvSpPr>
          <p:spPr>
            <a:xfrm rot="16200000">
              <a:off x="-49166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rgbClr val="FFFFFF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34" name="梯形 33"/>
            <p:cNvSpPr/>
            <p:nvPr/>
          </p:nvSpPr>
          <p:spPr>
            <a:xfrm rot="5400000" flipH="1">
              <a:off x="690202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rgbClr val="FFFFFF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076114" y="1054697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752045" y="1054695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rgbClr val="FFFFFF">
                    <a:lumMod val="85000"/>
                  </a:srgbClr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5400000" flipH="1">
              <a:off x="6852831" y="3546064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字魂59号-创粗黑" panose="00000500000000000000"/>
                <a:cs typeface="+mn-ea"/>
                <a:sym typeface="+mn-lt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1158240" y="1742250"/>
            <a:ext cx="8675593" cy="12800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用户</a:t>
            </a:r>
            <a:r>
              <a:rPr lang="zh-CN" altLang="en-US" sz="24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主导、培育市场、创造平台、良性竞争、共建生态，促进行业装备提升和可持续发展</a:t>
            </a:r>
            <a:endParaRPr lang="en-US" altLang="zh-CN" sz="24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158240" y="3210053"/>
            <a:ext cx="867559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从被动接受到主动积极寻求改变</a:t>
            </a:r>
            <a:r>
              <a:rPr lang="zh-CN" altLang="en-US" sz="2000" b="1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，让市场</a:t>
            </a:r>
            <a:r>
              <a:rPr lang="zh-CN" altLang="en-US" sz="20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在资源配置中发挥决定性作用。</a:t>
            </a:r>
            <a:endParaRPr lang="en-US" altLang="zh-CN" sz="20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从特殊对待到包容理解、呵护扶植，搭建平等和良性竞争的平台。</a:t>
            </a:r>
            <a:endParaRPr lang="en-US" altLang="zh-CN" sz="20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从一个点、一个环节到整个产业参与者们形成合力，打造共赢的生态链条。</a:t>
            </a:r>
            <a:endParaRPr lang="en-US" altLang="zh-CN" sz="20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b="56511"/>
          <a:stretch>
            <a:fillRect/>
          </a:stretch>
        </p:blipFill>
        <p:spPr>
          <a:xfrm rot="10800000">
            <a:off x="0" y="-2"/>
            <a:ext cx="12192000" cy="685800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89360" y="1971433"/>
            <a:ext cx="46779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pc="30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感谢聆听！</a:t>
            </a:r>
            <a:endParaRPr lang="zh-CN" altLang="en-US" sz="6600" spc="300" dirty="0">
              <a:solidFill>
                <a:srgbClr val="506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7491285" y="1048103"/>
            <a:ext cx="3784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pc="300" smtClean="0">
                <a:solidFill>
                  <a:srgbClr val="50607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Urban Rail Operation</a:t>
            </a:r>
            <a:endParaRPr lang="zh-CN" altLang="en-US" sz="5400" spc="300" dirty="0">
              <a:solidFill>
                <a:srgbClr val="50607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3228943"/>
            <a:ext cx="6662057" cy="39878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000" spc="30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spc="300" smtClean="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</a:t>
            </a:r>
            <a:r>
              <a:rPr lang="zh-CN" altLang="en-US" sz="2000" spc="30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列车车载高速断路器国产化的思考</a:t>
            </a:r>
            <a:r>
              <a:rPr lang="zh-CN" altLang="en-US" sz="2000" spc="300">
                <a:solidFill>
                  <a:srgbClr val="5060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与实践</a:t>
            </a:r>
            <a:endParaRPr lang="zh-CN" altLang="en-US" sz="2000" spc="300" dirty="0">
              <a:solidFill>
                <a:srgbClr val="506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3032" y="4013775"/>
            <a:ext cx="2704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深圳地铁    傅思良</a:t>
            </a:r>
            <a:endParaRPr lang="zh-CN" altLang="en-US" sz="2400" dirty="0">
              <a:solidFill>
                <a:schemeClr val="accent3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375" y="6081630"/>
            <a:ext cx="2709625" cy="776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红黑医学专业毕业答辩PPT模板"/>
</p:tagLst>
</file>

<file path=ppt/theme/theme1.xml><?xml version="1.0" encoding="utf-8"?>
<a:theme xmlns:a="http://schemas.openxmlformats.org/drawingml/2006/main" name="Office 主题​​">
  <a:themeElements>
    <a:clrScheme name="自定义 10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D9112E"/>
      </a:accent1>
      <a:accent2>
        <a:srgbClr val="262B36"/>
      </a:accent2>
      <a:accent3>
        <a:srgbClr val="383F4E"/>
      </a:accent3>
      <a:accent4>
        <a:srgbClr val="515C73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自定义 3">
      <a:majorFont>
        <a:latin typeface="Roboto"/>
        <a:ea typeface="微软雅黑"/>
        <a:cs typeface=""/>
      </a:majorFont>
      <a:minorFont>
        <a:latin typeface="Open Sans"/>
        <a:ea typeface="冬青黑体简体中文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1C3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1790</Words>
  <Application>Microsoft Office PowerPoint</Application>
  <PresentationFormat>宽屏</PresentationFormat>
  <Paragraphs>352</Paragraphs>
  <Slides>19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Roboto</vt:lpstr>
      <vt:lpstr>等线</vt:lpstr>
      <vt:lpstr>华文琥珀</vt:lpstr>
      <vt:lpstr>Adobe 黑体 Std R</vt:lpstr>
      <vt:lpstr>字魂70号-灵悦黑体</vt:lpstr>
      <vt:lpstr>字魂35号-经典雅黑</vt:lpstr>
      <vt:lpstr>Open Sans</vt:lpstr>
      <vt:lpstr>微软雅黑</vt:lpstr>
      <vt:lpstr>字魂58号-创中黑</vt:lpstr>
      <vt:lpstr>字魂59号-创粗黑</vt:lpstr>
      <vt:lpstr>zihun70hao-lingyueheiti</vt:lpstr>
      <vt:lpstr>冬青黑体简体中文 W3</vt:lpstr>
      <vt:lpstr>Arial</vt:lpstr>
      <vt:lpstr>Times New Roman</vt:lpstr>
      <vt:lpstr>Wingdings</vt:lpstr>
      <vt:lpstr>Agency FB</vt:lpstr>
      <vt:lpstr>Office 主题​​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红黑医学专业毕业答辩PPT模板</dc:title>
  <dc:creator>admin</dc:creator>
  <cp:lastModifiedBy>黄初平</cp:lastModifiedBy>
  <cp:revision>237</cp:revision>
  <dcterms:created xsi:type="dcterms:W3CDTF">2015-12-17T03:48:00Z</dcterms:created>
  <dcterms:modified xsi:type="dcterms:W3CDTF">2019-07-24T04:24:06Z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