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17F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59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57.xml"/><Relationship Id="rId16" Type="http://schemas.openxmlformats.org/officeDocument/2006/relationships/tags" Target="../tags/tag56.xml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8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1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8500" y="1784350"/>
            <a:ext cx="2336800" cy="2921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622800" y="178435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5517F"/>
                </a:solidFill>
              </a:rPr>
              <a:t>姓名</a:t>
            </a:r>
            <a:r>
              <a:rPr lang="en-US" altLang="zh-CN" sz="2400" b="1">
                <a:solidFill>
                  <a:srgbClr val="25517F"/>
                </a:solidFill>
              </a:rPr>
              <a:t>...</a:t>
            </a:r>
            <a:endParaRPr lang="en-US" altLang="zh-CN" sz="2400" b="1">
              <a:solidFill>
                <a:srgbClr val="25517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22800" y="23063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25517F"/>
                </a:solidFill>
              </a:rPr>
              <a:t>学历</a:t>
            </a:r>
            <a:r>
              <a:rPr lang="en-US" altLang="zh-CN" b="1">
                <a:solidFill>
                  <a:srgbClr val="25517F"/>
                </a:solidFill>
              </a:rPr>
              <a:t>/</a:t>
            </a:r>
            <a:r>
              <a:rPr lang="zh-CN" altLang="en-US" b="1">
                <a:solidFill>
                  <a:srgbClr val="25517F"/>
                </a:solidFill>
              </a:rPr>
              <a:t>职称</a:t>
            </a:r>
            <a:r>
              <a:rPr lang="en-US" altLang="zh-CN" b="1">
                <a:solidFill>
                  <a:srgbClr val="25517F"/>
                </a:solidFill>
              </a:rPr>
              <a:t>...</a:t>
            </a:r>
            <a:endParaRPr lang="en-US" altLang="zh-CN" b="1">
              <a:solidFill>
                <a:srgbClr val="25517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22800" y="26746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25517F"/>
                </a:solidFill>
              </a:rPr>
              <a:t>单位及职务</a:t>
            </a:r>
            <a:r>
              <a:rPr lang="en-US" altLang="zh-CN" b="1">
                <a:solidFill>
                  <a:srgbClr val="25517F"/>
                </a:solidFill>
              </a:rPr>
              <a:t>...</a:t>
            </a:r>
            <a:endParaRPr lang="en-US" altLang="zh-CN" b="1">
              <a:solidFill>
                <a:srgbClr val="25517F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22800" y="309181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25517F"/>
                </a:solidFill>
              </a:rPr>
              <a:t>简历详情</a:t>
            </a:r>
            <a:r>
              <a:rPr lang="en-US" altLang="zh-CN" sz="1400">
                <a:solidFill>
                  <a:srgbClr val="25517F"/>
                </a:solidFill>
              </a:rPr>
              <a:t>...</a:t>
            </a:r>
            <a:endParaRPr lang="en-US" altLang="zh-CN" sz="1400">
              <a:solidFill>
                <a:srgbClr val="25517F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622800" y="2292350"/>
            <a:ext cx="564515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9.xml><?xml version="1.0" encoding="utf-8"?>
<p:tagLst xmlns:p="http://schemas.openxmlformats.org/presentationml/2006/main">
  <p:tag name="commondata" val="eyJoZGlkIjoiZWZiYjNkNjM4NWY5NjA0YmQwNmM3Mjc5NDJiODk2Y2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WPS 演示</Application>
  <PresentationFormat>宽屏</PresentationFormat>
  <Paragraphs>8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微信用户</cp:lastModifiedBy>
  <cp:revision>155</cp:revision>
  <dcterms:created xsi:type="dcterms:W3CDTF">2019-06-19T02:08:00Z</dcterms:created>
  <dcterms:modified xsi:type="dcterms:W3CDTF">2024-04-10T09:53:53Z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2052-12.1.0.16417</vt:lpwstr>
  </property>
  <property fmtid="{D5CDD505-2E9C-101B-9397-08002B2CF9AE}" pid="3" name="ICV">
    <vt:lpwstr>D7512AC20D8E4FD4A1A936EA7821175D_11</vt:lpwstr>
  </property>
</Properties>
</file>