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7FDC"/>
    <a:srgbClr val="FFFFFF"/>
    <a:srgbClr val="25517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59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Administrator/Desktop/陈越/第九届呼吸学术会议/PPT模板/背景（合并）.png背景（合并）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58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1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7670" y="1506855"/>
            <a:ext cx="2148205" cy="26854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59250" y="150685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tx1"/>
                </a:solidFill>
              </a:rPr>
              <a:t>姓名</a:t>
            </a:r>
            <a:r>
              <a:rPr lang="en-US" altLang="zh-CN" sz="2000" b="1">
                <a:solidFill>
                  <a:schemeClr val="tx1"/>
                </a:solidFill>
              </a:rPr>
              <a:t>...</a:t>
            </a:r>
            <a:endParaRPr lang="en-US" altLang="zh-CN" sz="2000" b="1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59250" y="202882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/>
                </a:solidFill>
              </a:rPr>
              <a:t>学历</a:t>
            </a:r>
            <a:r>
              <a:rPr lang="en-US" altLang="zh-CN" sz="1400" b="1">
                <a:solidFill>
                  <a:schemeClr val="tx1"/>
                </a:solidFill>
              </a:rPr>
              <a:t>/</a:t>
            </a:r>
            <a:r>
              <a:rPr lang="zh-CN" altLang="en-US" sz="1400" b="1">
                <a:solidFill>
                  <a:schemeClr val="tx1"/>
                </a:solidFill>
              </a:rPr>
              <a:t>职称</a:t>
            </a:r>
            <a:r>
              <a:rPr lang="en-US" altLang="zh-CN" sz="1400" b="1">
                <a:solidFill>
                  <a:schemeClr val="tx1"/>
                </a:solidFill>
              </a:rPr>
              <a:t>...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59250" y="239712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/>
                </a:solidFill>
              </a:rPr>
              <a:t>单位及职务</a:t>
            </a:r>
            <a:r>
              <a:rPr lang="en-US" altLang="zh-CN" sz="1400" b="1">
                <a:solidFill>
                  <a:schemeClr val="tx1"/>
                </a:solidFill>
              </a:rPr>
              <a:t>...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59250" y="2765425"/>
            <a:ext cx="40640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>
                <a:solidFill>
                  <a:schemeClr val="tx1"/>
                </a:solidFill>
              </a:rPr>
              <a:t>简</a:t>
            </a:r>
            <a:r>
              <a:rPr lang="en-US" altLang="zh-CN" sz="1000">
                <a:solidFill>
                  <a:schemeClr val="tx1"/>
                </a:solidFill>
              </a:rPr>
              <a:t> </a:t>
            </a:r>
            <a:r>
              <a:rPr lang="zh-CN" altLang="en-US" sz="1000">
                <a:solidFill>
                  <a:schemeClr val="tx1"/>
                </a:solidFill>
              </a:rPr>
              <a:t>历</a:t>
            </a:r>
            <a:r>
              <a:rPr lang="en-US" altLang="zh-CN" sz="1000">
                <a:solidFill>
                  <a:schemeClr val="tx1"/>
                </a:solidFill>
              </a:rPr>
              <a:t> </a:t>
            </a:r>
            <a:r>
              <a:rPr lang="zh-CN" altLang="en-US" sz="1000">
                <a:solidFill>
                  <a:schemeClr val="tx1"/>
                </a:solidFill>
              </a:rPr>
              <a:t>详</a:t>
            </a:r>
            <a:r>
              <a:rPr lang="en-US" altLang="zh-CN" sz="1000">
                <a:solidFill>
                  <a:schemeClr val="tx1"/>
                </a:solidFill>
              </a:rPr>
              <a:t> </a:t>
            </a:r>
            <a:r>
              <a:rPr lang="zh-CN" altLang="en-US" sz="1000">
                <a:solidFill>
                  <a:schemeClr val="tx1"/>
                </a:solidFill>
              </a:rPr>
              <a:t>情</a:t>
            </a:r>
            <a:r>
              <a:rPr lang="en-US" altLang="zh-CN" sz="1000">
                <a:solidFill>
                  <a:schemeClr val="tx1"/>
                </a:solidFill>
              </a:rPr>
              <a:t>...</a:t>
            </a:r>
            <a:endParaRPr lang="en-US" altLang="zh-CN" sz="1000">
              <a:solidFill>
                <a:schemeClr val="tx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159250" y="1969770"/>
            <a:ext cx="5645150" cy="0"/>
          </a:xfrm>
          <a:prstGeom prst="line">
            <a:avLst/>
          </a:prstGeom>
          <a:ln w="12700" cmpd="sng">
            <a:solidFill>
              <a:srgbClr val="107FDC"/>
            </a:solidFill>
            <a:prstDash val="soli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" name="图片 1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8075" y="242570"/>
            <a:ext cx="631190" cy="631190"/>
          </a:xfrm>
          <a:prstGeom prst="rect">
            <a:avLst/>
          </a:prstGeom>
        </p:spPr>
      </p:pic>
      <p:pic>
        <p:nvPicPr>
          <p:cNvPr id="11" name="图片 10" descr="标题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85" y="232410"/>
            <a:ext cx="3779520" cy="6413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9.xml><?xml version="1.0" encoding="utf-8"?>
<p:tagLst xmlns:p="http://schemas.openxmlformats.org/presentationml/2006/main">
  <p:tag name="commondata" val="eyJoZGlkIjoiOWFhOTNkZDc3MGJlNzY1NDc5YmIyNGMwOGEyODA3OT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WPS 演示</Application>
  <PresentationFormat>宽屏</PresentationFormat>
  <Paragraphs>8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HarmonyOS Sans SC Black</vt:lpstr>
      <vt:lpstr>思源黑体 CN Normal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Лена</cp:lastModifiedBy>
  <cp:revision>160</cp:revision>
  <dcterms:created xsi:type="dcterms:W3CDTF">2019-06-19T02:08:00Z</dcterms:created>
  <dcterms:modified xsi:type="dcterms:W3CDTF">2024-05-27T02:44:27Z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4C09C13E57AF4E48B8052738AD63FEEC_13</vt:lpwstr>
  </property>
</Properties>
</file>