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9" r:id="rId3"/>
    <p:sldId id="260" r:id="rId4"/>
    <p:sldId id="258" r:id="rId5"/>
    <p:sldId id="261" r:id="rId6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74D3"/>
    <a:srgbClr val="7204AF"/>
    <a:srgbClr val="401CA3"/>
    <a:srgbClr val="6A08AC"/>
    <a:srgbClr val="76AABD"/>
    <a:srgbClr val="5E75D5"/>
    <a:srgbClr val="5676A5"/>
    <a:srgbClr val="5271D3"/>
    <a:srgbClr val="3D6DCF"/>
    <a:srgbClr val="86C3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92" y="584"/>
      </p:cViewPr>
      <p:guideLst>
        <p:guide orient="horz" pos="214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9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0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8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46F1667-5982-DF96-368E-3D1C38B4CF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" y="0"/>
            <a:ext cx="12190937" cy="6858000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10ED7C0F-C1DA-3DEF-D004-2146B6396C76}"/>
              </a:ext>
            </a:extLst>
          </p:cNvPr>
          <p:cNvGrpSpPr/>
          <p:nvPr userDrawn="1"/>
        </p:nvGrpSpPr>
        <p:grpSpPr>
          <a:xfrm>
            <a:off x="420624" y="356012"/>
            <a:ext cx="11350753" cy="551131"/>
            <a:chOff x="395018" y="356012"/>
            <a:chExt cx="11350753" cy="55113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07A312E6-231B-7FBC-4CDD-2233601C0B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5252" y="405364"/>
              <a:ext cx="1510519" cy="45242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B5113A40-3FBE-D37D-0B12-80DED1759E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5018" y="356012"/>
              <a:ext cx="3354415" cy="551131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FC83752-639B-3B2F-5E1B-304CA8BBCC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2" y="0"/>
            <a:ext cx="12187237" cy="68580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4B0468C4-7E04-6D53-386D-5CC6CD4D7AAF}"/>
              </a:ext>
            </a:extLst>
          </p:cNvPr>
          <p:cNvGrpSpPr/>
          <p:nvPr userDrawn="1"/>
        </p:nvGrpSpPr>
        <p:grpSpPr>
          <a:xfrm>
            <a:off x="420624" y="356012"/>
            <a:ext cx="11350753" cy="551131"/>
            <a:chOff x="395018" y="356012"/>
            <a:chExt cx="11350753" cy="551131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A973C0AC-7B34-133C-2C85-7BDCC72ED5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5252" y="405364"/>
              <a:ext cx="1510519" cy="452426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1C1249C0-5617-6697-A469-75D946B678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5018" y="356012"/>
              <a:ext cx="3354415" cy="5511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5962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FC83752-639B-3B2F-5E1B-304CA8BBCC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2" y="0"/>
            <a:ext cx="12187237" cy="6857999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C4D96F27-5182-7972-71D0-FA9D9893F927}"/>
              </a:ext>
            </a:extLst>
          </p:cNvPr>
          <p:cNvGrpSpPr/>
          <p:nvPr userDrawn="1"/>
        </p:nvGrpSpPr>
        <p:grpSpPr>
          <a:xfrm>
            <a:off x="420624" y="356012"/>
            <a:ext cx="11350753" cy="551131"/>
            <a:chOff x="395018" y="356012"/>
            <a:chExt cx="11350753" cy="551131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35AABE07-E2C2-CFCF-94FC-100A32FAAB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5252" y="405364"/>
              <a:ext cx="1510519" cy="452426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A98DCAA-FB6D-F7BD-A6AC-98C855A206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5018" y="356012"/>
              <a:ext cx="3354415" cy="5511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6869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D4C41075-3F91-0FAA-CE67-E31BE8B488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3" y="0"/>
            <a:ext cx="12187235" cy="6857999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65A4E795-4D34-535C-5076-459E822C1A59}"/>
              </a:ext>
            </a:extLst>
          </p:cNvPr>
          <p:cNvGrpSpPr/>
          <p:nvPr userDrawn="1"/>
        </p:nvGrpSpPr>
        <p:grpSpPr>
          <a:xfrm>
            <a:off x="348052" y="356012"/>
            <a:ext cx="11423325" cy="551131"/>
            <a:chOff x="322446" y="356012"/>
            <a:chExt cx="11423325" cy="55113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75AE4185-43AF-7A93-24FC-DB4483037E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5252" y="405364"/>
              <a:ext cx="1510519" cy="45242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5150674-9861-5CD2-2C3C-B5DC52A720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446" y="356012"/>
              <a:ext cx="3224635" cy="551131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2024/11/4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tags" Target="../tags/tag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BCB24D99-E439-F658-66E0-A9E988F095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269" y="4985656"/>
            <a:ext cx="9629462" cy="48312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4F9930DE-F46B-AAD0-336D-6B7F8CF53CDE}"/>
              </a:ext>
            </a:extLst>
          </p:cNvPr>
          <p:cNvSpPr txBox="1"/>
          <p:nvPr/>
        </p:nvSpPr>
        <p:spPr>
          <a:xfrm>
            <a:off x="3839143" y="1830874"/>
            <a:ext cx="4513714" cy="956785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SG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CB5C824-C525-5C03-0781-63DF3D766808}"/>
              </a:ext>
            </a:extLst>
          </p:cNvPr>
          <p:cNvSpPr txBox="1"/>
          <p:nvPr/>
        </p:nvSpPr>
        <p:spPr>
          <a:xfrm>
            <a:off x="3708939" y="3212079"/>
            <a:ext cx="4643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832FAA2-C5B3-C4E7-823C-FF526ACABEA4}"/>
              </a:ext>
            </a:extLst>
          </p:cNvPr>
          <p:cNvSpPr txBox="1"/>
          <p:nvPr/>
        </p:nvSpPr>
        <p:spPr>
          <a:xfrm>
            <a:off x="3708939" y="3819177"/>
            <a:ext cx="4643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单位名称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5688281-15B8-F619-8E80-8163B57FD7BF}"/>
              </a:ext>
            </a:extLst>
          </p:cNvPr>
          <p:cNvGrpSpPr/>
          <p:nvPr/>
        </p:nvGrpSpPr>
        <p:grpSpPr>
          <a:xfrm>
            <a:off x="3278909" y="2855300"/>
            <a:ext cx="5634181" cy="212752"/>
            <a:chOff x="3278909" y="2787659"/>
            <a:chExt cx="5634181" cy="212752"/>
          </a:xfrm>
        </p:grpSpPr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D09C9A3E-75B0-AC76-D109-691CF32B5CE4}"/>
                </a:ext>
              </a:extLst>
            </p:cNvPr>
            <p:cNvSpPr/>
            <p:nvPr/>
          </p:nvSpPr>
          <p:spPr>
            <a:xfrm rot="10800000">
              <a:off x="5917386" y="2848768"/>
              <a:ext cx="357228" cy="151643"/>
            </a:xfrm>
            <a:prstGeom prst="triangle">
              <a:avLst/>
            </a:prstGeom>
            <a:gradFill flip="none" rotWithShape="1">
              <a:gsLst>
                <a:gs pos="0">
                  <a:srgbClr val="401CA3"/>
                </a:gs>
                <a:gs pos="100000">
                  <a:srgbClr val="6A08A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33BB3106-721E-B242-7A3C-38CAFA213883}"/>
                </a:ext>
              </a:extLst>
            </p:cNvPr>
            <p:cNvCxnSpPr>
              <a:cxnSpLocks/>
            </p:cNvCxnSpPr>
            <p:nvPr/>
          </p:nvCxnSpPr>
          <p:spPr>
            <a:xfrm>
              <a:off x="3278909" y="2787659"/>
              <a:ext cx="5634181" cy="0"/>
            </a:xfrm>
            <a:prstGeom prst="line">
              <a:avLst/>
            </a:prstGeom>
            <a:ln w="31750">
              <a:gradFill flip="none" rotWithShape="1">
                <a:gsLst>
                  <a:gs pos="0">
                    <a:srgbClr val="7204AF">
                      <a:alpha val="0"/>
                    </a:srgbClr>
                  </a:gs>
                  <a:gs pos="55000">
                    <a:srgbClr val="401CA3"/>
                  </a:gs>
                  <a:gs pos="100000">
                    <a:srgbClr val="6A08A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85442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D49A79C-30BC-AF45-C3F6-78F468E22E90}"/>
              </a:ext>
            </a:extLst>
          </p:cNvPr>
          <p:cNvGrpSpPr/>
          <p:nvPr/>
        </p:nvGrpSpPr>
        <p:grpSpPr>
          <a:xfrm>
            <a:off x="337265" y="2526146"/>
            <a:ext cx="2950121" cy="1491670"/>
            <a:chOff x="845265" y="2451370"/>
            <a:chExt cx="3420685" cy="1729601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3930AF82-C7BB-77F9-2AF3-1ACB994A6697}"/>
                </a:ext>
              </a:extLst>
            </p:cNvPr>
            <p:cNvSpPr txBox="1"/>
            <p:nvPr/>
          </p:nvSpPr>
          <p:spPr>
            <a:xfrm>
              <a:off x="1699846" y="2451370"/>
              <a:ext cx="1711522" cy="847013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Autofit/>
            </a:bodyPr>
            <a:lstStyle/>
            <a:p>
              <a:pPr algn="ctr"/>
              <a:r>
                <a:rPr lang="zh-SG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A66AC82-E70F-B9C8-A806-74BE13CAC479}"/>
                </a:ext>
              </a:extLst>
            </p:cNvPr>
            <p:cNvSpPr txBox="1"/>
            <p:nvPr/>
          </p:nvSpPr>
          <p:spPr>
            <a:xfrm>
              <a:off x="845265" y="3351980"/>
              <a:ext cx="3420685" cy="82899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Autofit/>
            </a:bodyPr>
            <a:lstStyle>
              <a:defPPr>
                <a:defRPr lang="zh-SG"/>
              </a:defPPr>
              <a:lvl1pPr algn="ctr">
                <a:defRPr sz="8600" b="1">
                  <a:solidFill>
                    <a:srgbClr val="00B387"/>
                  </a:solidFill>
                </a:defRPr>
              </a:lvl1pPr>
            </a:lstStyle>
            <a:p>
              <a:r>
                <a:rPr lang="en-US" altLang="zh-SG" sz="3600" b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81F08ACC-4ED8-546F-463D-776CD5B86BA7}"/>
              </a:ext>
            </a:extLst>
          </p:cNvPr>
          <p:cNvGrpSpPr/>
          <p:nvPr/>
        </p:nvGrpSpPr>
        <p:grpSpPr>
          <a:xfrm>
            <a:off x="4445960" y="1167856"/>
            <a:ext cx="4300875" cy="782889"/>
            <a:chOff x="4238731" y="1057457"/>
            <a:chExt cx="4300868" cy="782888"/>
          </a:xfrm>
        </p:grpSpPr>
        <p:sp>
          <p:nvSpPr>
            <p:cNvPr id="62" name="矩形: 圆角 61">
              <a:extLst>
                <a:ext uri="{FF2B5EF4-FFF2-40B4-BE49-F238E27FC236}">
                  <a16:creationId xmlns:a16="http://schemas.microsoft.com/office/drawing/2014/main" id="{D14B0B74-85FD-B08C-4A35-4DF89F5ADE74}"/>
                </a:ext>
              </a:extLst>
            </p:cNvPr>
            <p:cNvSpPr/>
            <p:nvPr/>
          </p:nvSpPr>
          <p:spPr>
            <a:xfrm>
              <a:off x="4888097" y="1057457"/>
              <a:ext cx="3651502" cy="782888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200" b="1" spc="10" dirty="0">
                  <a:solidFill>
                    <a:schemeClr val="bg1"/>
                  </a:solidFill>
                  <a:latin typeface="+mj-ea"/>
                  <a:ea typeface="+mj-ea"/>
                </a:rPr>
                <a:t>章节标题 章节标题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45B6379D-0515-A1E8-3EAD-8573C3241065}"/>
                </a:ext>
              </a:extLst>
            </p:cNvPr>
            <p:cNvSpPr/>
            <p:nvPr/>
          </p:nvSpPr>
          <p:spPr>
            <a:xfrm>
              <a:off x="4238731" y="1194522"/>
              <a:ext cx="508759" cy="508759"/>
            </a:xfrm>
            <a:prstGeom prst="ellipse">
              <a:avLst/>
            </a:prstGeom>
            <a:gradFill flip="none" rotWithShape="1">
              <a:gsLst>
                <a:gs pos="0">
                  <a:srgbClr val="401CA3"/>
                </a:gs>
                <a:gs pos="100000">
                  <a:srgbClr val="6A08A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000" b="1" dirty="0">
                  <a:latin typeface="+mj-ea"/>
                  <a:ea typeface="+mj-ea"/>
                </a:rPr>
                <a:t>01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30DA2AB7-0846-CFC5-5A11-A9432AE067CB}"/>
              </a:ext>
            </a:extLst>
          </p:cNvPr>
          <p:cNvGrpSpPr/>
          <p:nvPr/>
        </p:nvGrpSpPr>
        <p:grpSpPr>
          <a:xfrm>
            <a:off x="5095327" y="2274111"/>
            <a:ext cx="4300874" cy="782889"/>
            <a:chOff x="4238732" y="1057457"/>
            <a:chExt cx="4300867" cy="782888"/>
          </a:xfrm>
        </p:grpSpPr>
        <p:sp>
          <p:nvSpPr>
            <p:cNvPr id="65" name="矩形: 圆角 64">
              <a:extLst>
                <a:ext uri="{FF2B5EF4-FFF2-40B4-BE49-F238E27FC236}">
                  <a16:creationId xmlns:a16="http://schemas.microsoft.com/office/drawing/2014/main" id="{7DE051F2-0D4B-4321-167B-2090D6ACF4EE}"/>
                </a:ext>
              </a:extLst>
            </p:cNvPr>
            <p:cNvSpPr/>
            <p:nvPr/>
          </p:nvSpPr>
          <p:spPr>
            <a:xfrm>
              <a:off x="4888097" y="1057457"/>
              <a:ext cx="3651502" cy="782888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200" b="1" spc="10" dirty="0">
                  <a:solidFill>
                    <a:schemeClr val="bg1"/>
                  </a:solidFill>
                  <a:latin typeface="+mj-ea"/>
                  <a:ea typeface="+mj-ea"/>
                </a:rPr>
                <a:t>章节标题 章节标题</a:t>
              </a:r>
            </a:p>
          </p:txBody>
        </p:sp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F03CDD3C-52D9-F53D-031E-3234AC9714A3}"/>
                </a:ext>
              </a:extLst>
            </p:cNvPr>
            <p:cNvSpPr/>
            <p:nvPr/>
          </p:nvSpPr>
          <p:spPr>
            <a:xfrm>
              <a:off x="4238732" y="1194522"/>
              <a:ext cx="508759" cy="508759"/>
            </a:xfrm>
            <a:prstGeom prst="ellipse">
              <a:avLst/>
            </a:prstGeom>
            <a:gradFill flip="none" rotWithShape="1">
              <a:gsLst>
                <a:gs pos="0">
                  <a:srgbClr val="401CA3"/>
                </a:gs>
                <a:gs pos="100000">
                  <a:srgbClr val="6A08A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000" b="1" dirty="0">
                  <a:latin typeface="+mj-ea"/>
                  <a:ea typeface="+mj-ea"/>
                </a:rPr>
                <a:t>02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7D7E48AA-ACF6-4877-CD4F-1638F573118B}"/>
              </a:ext>
            </a:extLst>
          </p:cNvPr>
          <p:cNvGrpSpPr/>
          <p:nvPr/>
        </p:nvGrpSpPr>
        <p:grpSpPr>
          <a:xfrm>
            <a:off x="5095327" y="3380366"/>
            <a:ext cx="4300874" cy="782889"/>
            <a:chOff x="4238732" y="1057457"/>
            <a:chExt cx="4300867" cy="782888"/>
          </a:xfrm>
        </p:grpSpPr>
        <p:sp>
          <p:nvSpPr>
            <p:cNvPr id="68" name="矩形: 圆角 67">
              <a:extLst>
                <a:ext uri="{FF2B5EF4-FFF2-40B4-BE49-F238E27FC236}">
                  <a16:creationId xmlns:a16="http://schemas.microsoft.com/office/drawing/2014/main" id="{46198583-3B9E-39E6-EFD8-2FC1C1CDBAE0}"/>
                </a:ext>
              </a:extLst>
            </p:cNvPr>
            <p:cNvSpPr/>
            <p:nvPr/>
          </p:nvSpPr>
          <p:spPr>
            <a:xfrm>
              <a:off x="4888097" y="1057457"/>
              <a:ext cx="3651502" cy="782888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200" b="1" spc="10" dirty="0">
                  <a:solidFill>
                    <a:schemeClr val="bg1"/>
                  </a:solidFill>
                  <a:latin typeface="+mj-ea"/>
                  <a:ea typeface="+mj-ea"/>
                </a:rPr>
                <a:t>章节标题 章节标题</a:t>
              </a:r>
            </a:p>
          </p:txBody>
        </p:sp>
        <p:sp>
          <p:nvSpPr>
            <p:cNvPr id="69" name="椭圆 68">
              <a:extLst>
                <a:ext uri="{FF2B5EF4-FFF2-40B4-BE49-F238E27FC236}">
                  <a16:creationId xmlns:a16="http://schemas.microsoft.com/office/drawing/2014/main" id="{BC924075-BC7F-71E1-09FD-8716A5E73E15}"/>
                </a:ext>
              </a:extLst>
            </p:cNvPr>
            <p:cNvSpPr/>
            <p:nvPr/>
          </p:nvSpPr>
          <p:spPr>
            <a:xfrm>
              <a:off x="4238732" y="1194522"/>
              <a:ext cx="508759" cy="508759"/>
            </a:xfrm>
            <a:prstGeom prst="ellipse">
              <a:avLst/>
            </a:prstGeom>
            <a:gradFill flip="none" rotWithShape="1">
              <a:gsLst>
                <a:gs pos="0">
                  <a:srgbClr val="401CA3"/>
                </a:gs>
                <a:gs pos="100000">
                  <a:srgbClr val="6A08A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000" b="1">
                  <a:latin typeface="+mj-ea"/>
                  <a:ea typeface="+mj-ea"/>
                </a:rPr>
                <a:t>0</a:t>
              </a:r>
              <a:r>
                <a:rPr lang="en-US" altLang="zh-CN" sz="2000" b="1" dirty="0">
                  <a:latin typeface="+mj-ea"/>
                  <a:ea typeface="+mj-ea"/>
                </a:rPr>
                <a:t>3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8FECFBD0-F9D5-42F7-50E3-0D5C9E400ADA}"/>
              </a:ext>
            </a:extLst>
          </p:cNvPr>
          <p:cNvGrpSpPr/>
          <p:nvPr/>
        </p:nvGrpSpPr>
        <p:grpSpPr>
          <a:xfrm>
            <a:off x="4445961" y="4486621"/>
            <a:ext cx="4300874" cy="782889"/>
            <a:chOff x="4238732" y="1057457"/>
            <a:chExt cx="4300867" cy="782888"/>
          </a:xfrm>
        </p:grpSpPr>
        <p:sp>
          <p:nvSpPr>
            <p:cNvPr id="71" name="矩形: 圆角 70">
              <a:extLst>
                <a:ext uri="{FF2B5EF4-FFF2-40B4-BE49-F238E27FC236}">
                  <a16:creationId xmlns:a16="http://schemas.microsoft.com/office/drawing/2014/main" id="{1110012C-B0EF-392B-FC9F-59F9E1164DB5}"/>
                </a:ext>
              </a:extLst>
            </p:cNvPr>
            <p:cNvSpPr/>
            <p:nvPr/>
          </p:nvSpPr>
          <p:spPr>
            <a:xfrm>
              <a:off x="4888097" y="1057457"/>
              <a:ext cx="3651502" cy="782888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200" b="1" spc="10" dirty="0">
                  <a:solidFill>
                    <a:schemeClr val="bg1"/>
                  </a:solidFill>
                  <a:latin typeface="+mj-ea"/>
                  <a:ea typeface="+mj-ea"/>
                </a:rPr>
                <a:t>章节标题 章节标题</a:t>
              </a:r>
            </a:p>
          </p:txBody>
        </p:sp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27F180D7-6E51-722D-1D96-12DD2FED6412}"/>
                </a:ext>
              </a:extLst>
            </p:cNvPr>
            <p:cNvSpPr/>
            <p:nvPr/>
          </p:nvSpPr>
          <p:spPr>
            <a:xfrm>
              <a:off x="4238732" y="1194522"/>
              <a:ext cx="508759" cy="508759"/>
            </a:xfrm>
            <a:prstGeom prst="ellipse">
              <a:avLst/>
            </a:prstGeom>
            <a:gradFill flip="none" rotWithShape="1">
              <a:gsLst>
                <a:gs pos="0">
                  <a:srgbClr val="401CA3"/>
                </a:gs>
                <a:gs pos="100000">
                  <a:srgbClr val="6A08A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000" b="1">
                  <a:latin typeface="+mj-ea"/>
                  <a:ea typeface="+mj-ea"/>
                </a:rPr>
                <a:t>0</a:t>
              </a:r>
              <a:r>
                <a:rPr lang="en-US" altLang="zh-CN" sz="2000" b="1" dirty="0">
                  <a:latin typeface="+mj-ea"/>
                  <a:ea typeface="+mj-ea"/>
                </a:rPr>
                <a:t>4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37421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17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AFD8A806-C7B7-CA5B-53E6-66A293E3F499}"/>
              </a:ext>
            </a:extLst>
          </p:cNvPr>
          <p:cNvGrpSpPr/>
          <p:nvPr/>
        </p:nvGrpSpPr>
        <p:grpSpPr>
          <a:xfrm>
            <a:off x="3020291" y="1759980"/>
            <a:ext cx="6151418" cy="2388249"/>
            <a:chOff x="3020292" y="1593726"/>
            <a:chExt cx="6151418" cy="2388249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62E2ED51-93CA-BF28-EC2D-207B26B2E50B}"/>
                </a:ext>
              </a:extLst>
            </p:cNvPr>
            <p:cNvSpPr/>
            <p:nvPr/>
          </p:nvSpPr>
          <p:spPr>
            <a:xfrm>
              <a:off x="3020292" y="2543517"/>
              <a:ext cx="6151418" cy="1438458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spc="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章节标题 章节标题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1476F86-9C7B-32EA-BD0A-EB5507DE6935}"/>
                </a:ext>
              </a:extLst>
            </p:cNvPr>
            <p:cNvSpPr txBox="1"/>
            <p:nvPr/>
          </p:nvSpPr>
          <p:spPr>
            <a:xfrm>
              <a:off x="3943927" y="1593726"/>
              <a:ext cx="4304146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6000" b="1" dirty="0">
                  <a:gradFill flip="none" rotWithShape="1">
                    <a:gsLst>
                      <a:gs pos="0">
                        <a:srgbClr val="401CA3"/>
                      </a:gs>
                      <a:gs pos="100000">
                        <a:srgbClr val="7030A0"/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  </a:t>
              </a:r>
              <a:r>
                <a:rPr lang="en-US" altLang="zh-CN" sz="6600" b="1" dirty="0">
                  <a:gradFill flip="none" rotWithShape="1">
                    <a:gsLst>
                      <a:gs pos="0">
                        <a:srgbClr val="401CA3"/>
                      </a:gs>
                      <a:gs pos="100000">
                        <a:srgbClr val="7030A0"/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r>
                <a:rPr lang="en-US" altLang="zh-CN" sz="6000" b="1" dirty="0">
                  <a:gradFill flip="none" rotWithShape="1">
                    <a:gsLst>
                      <a:gs pos="0">
                        <a:srgbClr val="401CA3"/>
                      </a:gs>
                      <a:gs pos="100000">
                        <a:srgbClr val="7030A0"/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—</a:t>
              </a:r>
              <a:endParaRPr lang="zh-CN" altLang="en-US" sz="6000" b="1" dirty="0">
                <a:gradFill flip="none" rotWithShape="1">
                  <a:gsLst>
                    <a:gs pos="0">
                      <a:srgbClr val="401CA3"/>
                    </a:gs>
                    <a:gs pos="100000">
                      <a:srgbClr val="7030A0"/>
                    </a:gs>
                  </a:gsLst>
                  <a:lin ang="162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29238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840987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663664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2Q1ZjhjNGIxOWFlNTU2YmQ1NzE4OTAzNjNkZjhkMW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35</Words>
  <Application>Microsoft Office PowerPoint</Application>
  <PresentationFormat>宽屏</PresentationFormat>
  <Paragraphs>15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微软雅黑</vt:lpstr>
      <vt:lpstr>Arial</vt:lpstr>
      <vt:lpstr>Wingdings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Administrator</cp:lastModifiedBy>
  <cp:revision>169</cp:revision>
  <dcterms:created xsi:type="dcterms:W3CDTF">2019-06-19T02:08:00Z</dcterms:created>
  <dcterms:modified xsi:type="dcterms:W3CDTF">2024-11-04T08:54:51Z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5B86FC7E5A114A419947E4BAF1F05C54_13</vt:lpwstr>
  </property>
</Properties>
</file>