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5517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92" y="584"/>
      </p:cViewPr>
      <p:guideLst>
        <p:guide orient="horz" pos="214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59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3" y="0"/>
            <a:ext cx="12187237" cy="6858000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>
            <a:off x="420624" y="356012"/>
            <a:ext cx="11350753" cy="551131"/>
            <a:chOff x="395018" y="356012"/>
            <a:chExt cx="11350753" cy="551131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252" y="405364"/>
              <a:ext cx="1510519" cy="45242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95018" y="356012"/>
              <a:ext cx="3354415" cy="55113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57.xml"/><Relationship Id="rId17" Type="http://schemas.openxmlformats.org/officeDocument/2006/relationships/tags" Target="../tags/tag56.xml"/><Relationship Id="rId16" Type="http://schemas.openxmlformats.org/officeDocument/2006/relationships/tags" Target="../tags/tag55.xml"/><Relationship Id="rId15" Type="http://schemas.openxmlformats.org/officeDocument/2006/relationships/tags" Target="../tags/tag54.xml"/><Relationship Id="rId14" Type="http://schemas.openxmlformats.org/officeDocument/2006/relationships/tags" Target="../tags/tag53.xml"/><Relationship Id="rId13" Type="http://schemas.openxmlformats.org/officeDocument/2006/relationships/tags" Target="../tags/tag52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8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1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635" y="1660475"/>
            <a:ext cx="2148205" cy="26854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14215" y="166047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+mj-ea"/>
                <a:ea typeface="+mj-ea"/>
              </a:rPr>
              <a:t>姓名</a:t>
            </a:r>
            <a:r>
              <a:rPr lang="en-US" altLang="zh-CN" sz="2000" b="1">
                <a:solidFill>
                  <a:schemeClr val="bg1"/>
                </a:solidFill>
                <a:latin typeface="+mj-ea"/>
                <a:ea typeface="+mj-ea"/>
              </a:rPr>
              <a:t>...</a:t>
            </a:r>
            <a:endParaRPr lang="en-US" altLang="zh-CN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14215" y="218244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bg1"/>
                </a:solidFill>
                <a:latin typeface="+mj-ea"/>
                <a:ea typeface="+mj-ea"/>
              </a:rPr>
              <a:t>学历/职称.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</a:rPr>
              <a:t>..</a:t>
            </a:r>
            <a:endParaRPr lang="en-US" altLang="zh-CN" sz="14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14215" y="255074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bg1"/>
                </a:solidFill>
                <a:latin typeface="+mj-ea"/>
                <a:ea typeface="+mj-ea"/>
              </a:rPr>
              <a:t>单位及职务..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</a:rPr>
              <a:t>.</a:t>
            </a:r>
            <a:endParaRPr lang="en-US" altLang="zh-CN" sz="14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14215" y="2919045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+mj-ea"/>
                <a:ea typeface="+mj-ea"/>
              </a:rPr>
              <a:t>学术任职或其他介绍</a:t>
            </a:r>
            <a:endParaRPr lang="zh-CN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514215" y="2123390"/>
            <a:ext cx="5645150" cy="0"/>
          </a:xfrm>
          <a:prstGeom prst="line">
            <a:avLst/>
          </a:prstGeom>
          <a:ln w="127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9.xml><?xml version="1.0" encoding="utf-8"?>
<p:tagLst xmlns:p="http://schemas.openxmlformats.org/presentationml/2006/main">
  <p:tag name="COMMONDATA" val="eyJoZGlkIjoiY2Q1ZjhjNGIxOWFlNTU2YmQ1NzE4OTAzNjNkZjhkMWEifQ=="/>
  <p:tag name="commondata" val="eyJoZGlkIjoiZWIwNjc1MWVmOGI3NTMxODYyMzcxZWJjZmYzMzFkZW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WPS 演示</Application>
  <PresentationFormat>宽屏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嘎嘛</cp:lastModifiedBy>
  <cp:revision>166</cp:revision>
  <dcterms:created xsi:type="dcterms:W3CDTF">2019-06-19T02:08:00Z</dcterms:created>
  <dcterms:modified xsi:type="dcterms:W3CDTF">2024-11-04T08:39:06Z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5B86FC7E5A114A419947E4BAF1F05C54_13</vt:lpwstr>
  </property>
</Properties>
</file>